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oboto"/>
      <p:regular r:id="rId42"/>
      <p:bold r:id="rId43"/>
      <p:italic r:id="rId44"/>
      <p:boldItalic r:id="rId45"/>
    </p:embeddedFont>
    <p:embeddedFont>
      <p:font typeface="Roboto Medium"/>
      <p:regular r:id="rId46"/>
      <p:bold r:id="rId47"/>
      <p:italic r:id="rId48"/>
      <p:boldItalic r:id="rId49"/>
    </p:embeddedFont>
    <p:embeddedFont>
      <p:font typeface="Montserrat"/>
      <p:regular r:id="rId50"/>
      <p:bold r:id="rId51"/>
      <p:italic r:id="rId52"/>
      <p:boldItalic r:id="rId53"/>
    </p:embeddedFont>
    <p:embeddedFont>
      <p:font typeface="Roboto Light"/>
      <p:regular r:id="rId54"/>
      <p:bold r:id="rId55"/>
      <p:italic r:id="rId56"/>
      <p:boldItalic r:id="rId57"/>
    </p:embeddedFont>
    <p:embeddedFont>
      <p:font typeface="Roboto Mono"/>
      <p:regular r:id="rId58"/>
      <p:bold r:id="rId59"/>
      <p:italic r:id="rId60"/>
      <p:boldItalic r:id="rId61"/>
    </p:embeddedFont>
    <p:embeddedFont>
      <p:font typeface="Comfortaa"/>
      <p:regular r:id="rId62"/>
      <p:bold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regular.fntdata"/><Relationship Id="rId41" Type="http://schemas.openxmlformats.org/officeDocument/2006/relationships/slide" Target="slides/slide36.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RobotoMedium-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Medium-italic.fntdata"/><Relationship Id="rId47" Type="http://schemas.openxmlformats.org/officeDocument/2006/relationships/font" Target="fonts/RobotoMedium-bold.fntdata"/><Relationship Id="rId49" Type="http://schemas.openxmlformats.org/officeDocument/2006/relationships/font" Target="fonts/RobotoMedium-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Comfortaa-regular.fntdata"/><Relationship Id="rId61" Type="http://schemas.openxmlformats.org/officeDocument/2006/relationships/font" Target="fonts/RobotoMono-boldItalic.fntdata"/><Relationship Id="rId20" Type="http://schemas.openxmlformats.org/officeDocument/2006/relationships/slide" Target="slides/slide15.xml"/><Relationship Id="rId63" Type="http://schemas.openxmlformats.org/officeDocument/2006/relationships/font" Target="fonts/Comfortaa-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RobotoMono-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bold.fntdata"/><Relationship Id="rId50" Type="http://schemas.openxmlformats.org/officeDocument/2006/relationships/font" Target="fonts/Montserrat-regular.fntdata"/><Relationship Id="rId53" Type="http://schemas.openxmlformats.org/officeDocument/2006/relationships/font" Target="fonts/Montserrat-boldItalic.fntdata"/><Relationship Id="rId52" Type="http://schemas.openxmlformats.org/officeDocument/2006/relationships/font" Target="fonts/Montserrat-italic.fntdata"/><Relationship Id="rId11" Type="http://schemas.openxmlformats.org/officeDocument/2006/relationships/slide" Target="slides/slide6.xml"/><Relationship Id="rId55" Type="http://schemas.openxmlformats.org/officeDocument/2006/relationships/font" Target="fonts/RobotoLight-bold.fntdata"/><Relationship Id="rId10" Type="http://schemas.openxmlformats.org/officeDocument/2006/relationships/slide" Target="slides/slide5.xml"/><Relationship Id="rId54" Type="http://schemas.openxmlformats.org/officeDocument/2006/relationships/font" Target="fonts/RobotoLight-regular.fntdata"/><Relationship Id="rId13" Type="http://schemas.openxmlformats.org/officeDocument/2006/relationships/slide" Target="slides/slide8.xml"/><Relationship Id="rId57" Type="http://schemas.openxmlformats.org/officeDocument/2006/relationships/font" Target="fonts/RobotoLight-boldItalic.fntdata"/><Relationship Id="rId12" Type="http://schemas.openxmlformats.org/officeDocument/2006/relationships/slide" Target="slides/slide7.xml"/><Relationship Id="rId56" Type="http://schemas.openxmlformats.org/officeDocument/2006/relationships/font" Target="fonts/RobotoLight-italic.fntdata"/><Relationship Id="rId15" Type="http://schemas.openxmlformats.org/officeDocument/2006/relationships/slide" Target="slides/slide10.xml"/><Relationship Id="rId59" Type="http://schemas.openxmlformats.org/officeDocument/2006/relationships/font" Target="fonts/RobotoMono-bold.fntdata"/><Relationship Id="rId14" Type="http://schemas.openxmlformats.org/officeDocument/2006/relationships/slide" Target="slides/slide9.xml"/><Relationship Id="rId58" Type="http://schemas.openxmlformats.org/officeDocument/2006/relationships/font" Target="fonts/RobotoMon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b-code-activity.herokuapp.com/activities/code-activity/index.html" TargetMode="External"/><Relationship Id="rId3" Type="http://schemas.openxmlformats.org/officeDocument/2006/relationships/hyperlink" Target="https://jb-code.pages.dev/"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everyone! I’m thrilled to kick off this session on extending the capabilities of Marketing Cloud Engagement. Whether you're here from the business side looking to solve complex marketing challenges, or you're a developer eager to build smarter, more efficient tools—this session is for you. We'll explore how custom development can unlock new possibilities, streamline operations, and empower teams to do more with Marketing Cloud.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40029dd5d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40029dd5d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look at the architecture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how a block in email studio looks like… (click) to the left, you’ve custom block widget panel and (click) to the right, we’ve the content builder..  (click) Custom block widget has index, icon and sdk files and is iframed.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Since the app is iframed, it needs a way to communicate with parent frame - and that’s where we use the block sdk. (click) Block SDK comes with few functions that helps communicate few information to the content builder.. Information like, what to show, what does it already have on load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Before we dive deep, t</a:t>
            </a:r>
            <a:r>
              <a:rPr lang="en"/>
              <a:t>he app needs to be hosted on a publicly available web platform. An installed package can then be added to a Marketing Cloud account, which defines the app URL.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Note that - Content created by a custom block is interpreted by the same Outbound Mail Management (OMM) process, which means that the content created by the custom block widget needs to be valid HTML for MCE and can include ampscript, ssjs and GTL tags - see that’s a very important point.. Your custom content block can still use the capabilities of SFMC - ampscript and ssjs..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 var authUrl = "https://mcg8dmxkdj0y6f-5cbw5zrwy-54y.auth.marketingcloudapis.com/";</a:t>
            </a:r>
            <a:endParaRPr/>
          </a:p>
          <a:p>
            <a:pPr indent="0" lvl="0" marL="0" rtl="0" algn="l">
              <a:spcBef>
                <a:spcPts val="0"/>
              </a:spcBef>
              <a:spcAft>
                <a:spcPts val="0"/>
              </a:spcAft>
              <a:buNone/>
            </a:pPr>
            <a:r>
              <a:rPr lang="en"/>
              <a:t>            // var redirectUrl = "https://ef7c-2604-3d08-567e-870-f45e-a653-d16a-e3b5.ngrok-free.app";</a:t>
            </a:r>
            <a:endParaRPr/>
          </a:p>
          <a:p>
            <a:pPr indent="0" lvl="0" marL="0" rtl="0" algn="l">
              <a:spcBef>
                <a:spcPts val="0"/>
              </a:spcBef>
              <a:spcAft>
                <a:spcPts val="0"/>
              </a:spcAft>
              <a:buNone/>
            </a:pPr>
            <a:r>
              <a:rPr lang="en"/>
              <a:t>            // var clientId = "npa9gllnwqmaebvcby836jeq";</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 var authInfo = {</a:t>
            </a:r>
            <a:endParaRPr/>
          </a:p>
          <a:p>
            <a:pPr indent="0" lvl="0" marL="0" rtl="0" algn="l">
              <a:spcBef>
                <a:spcPts val="0"/>
              </a:spcBef>
              <a:spcAft>
                <a:spcPts val="0"/>
              </a:spcAft>
              <a:buNone/>
            </a:pPr>
            <a:r>
              <a:rPr lang="en"/>
              <a:t>            //     authURL: authUrl,</a:t>
            </a:r>
            <a:endParaRPr/>
          </a:p>
          <a:p>
            <a:pPr indent="0" lvl="0" marL="0" rtl="0" algn="l">
              <a:spcBef>
                <a:spcPts val="0"/>
              </a:spcBef>
              <a:spcAft>
                <a:spcPts val="0"/>
              </a:spcAft>
              <a:buNone/>
            </a:pPr>
            <a:r>
              <a:rPr lang="en"/>
              <a:t>            //     clientId: clientId,</a:t>
            </a:r>
            <a:endParaRPr/>
          </a:p>
          <a:p>
            <a:pPr indent="0" lvl="0" marL="0" rtl="0" algn="l">
              <a:spcBef>
                <a:spcPts val="0"/>
              </a:spcBef>
              <a:spcAft>
                <a:spcPts val="0"/>
              </a:spcAft>
              <a:buNone/>
            </a:pPr>
            <a:r>
              <a:rPr lang="en"/>
              <a:t>            //     redirectURL: redirectUrl</a:t>
            </a:r>
            <a:endParaRPr/>
          </a:p>
          <a:p>
            <a:pPr indent="0" lvl="0" marL="0" rtl="0" algn="l">
              <a:spcBef>
                <a:spcPts val="0"/>
              </a:spcBef>
              <a:spcAft>
                <a:spcPts val="0"/>
              </a:spcAft>
              <a:buNone/>
            </a:pPr>
            <a:r>
              <a:rPr lang="en"/>
              <a:t>            // }</a:t>
            </a:r>
            <a:endParaRPr/>
          </a:p>
          <a:p>
            <a:pPr indent="0" lvl="0" marL="0" rtl="0" algn="l">
              <a:spcBef>
                <a:spcPts val="0"/>
              </a:spcBef>
              <a:spcAft>
                <a:spcPts val="0"/>
              </a:spcAft>
              <a:buNone/>
            </a:pPr>
            <a:r>
              <a:rPr lang="en"/>
              <a:t>            // sdk.triggerAuth2(authInfo);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40029dd5d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40029dd5d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Now, how do I use the sdk.. First you reference it like this (click) and then declare it either as a variable or as a module (click).. </a:t>
            </a:r>
            <a:endParaRPr sz="12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200">
                <a:solidFill>
                  <a:schemeClr val="dk1"/>
                </a:solidFill>
              </a:rPr>
              <a:t>The SDK provides five JavaScript methods for enabling bi-directional communication of content and data between the custom block widget and Content Builder: Now, what’s the difference between content and data; content is what the user sees on the right side panel in content builder and data is any data or metadata that’s associated</a:t>
            </a:r>
            <a:endParaRPr>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200">
                <a:solidFill>
                  <a:schemeClr val="dk1"/>
                </a:solidFill>
              </a:rPr>
              <a:t>Super Content refers to default content that is used for display purposes. Super Content is only used to display placeholder content where the actual content will appear — it’s not sent to OMM.</a:t>
            </a:r>
            <a:endParaRPr sz="1200">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sz="1200">
                <a:solidFill>
                  <a:schemeClr val="dk1"/>
                </a:solidFill>
              </a:rPr>
              <a:t>There are other important functions as well </a:t>
            </a:r>
            <a:endParaRPr sz="1200">
              <a:solidFill>
                <a:schemeClr val="dk1"/>
              </a:solidFill>
            </a:endParaRPr>
          </a:p>
          <a:p>
            <a:pPr indent="-304800" lvl="0" marL="457200" rtl="0" algn="l">
              <a:lnSpc>
                <a:spcPct val="115000"/>
              </a:lnSpc>
              <a:spcBef>
                <a:spcPts val="1600"/>
              </a:spcBef>
              <a:spcAft>
                <a:spcPts val="0"/>
              </a:spcAft>
              <a:buClr>
                <a:schemeClr val="dk1"/>
              </a:buClr>
              <a:buSzPts val="1200"/>
              <a:buChar char="●"/>
            </a:pPr>
            <a:r>
              <a:rPr lang="en" sz="1200">
                <a:solidFill>
                  <a:schemeClr val="dk1"/>
                </a:solidFill>
              </a:rPr>
              <a:t>new BlockSDK - Defines the block and here you can set required Tabs - eg., HTML, styling tab, custom tab etc.,</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TriggerAuth or Auth2 - to get access token and further access assets within the instance - eg., images / data extension etc.,</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40029dd5d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40029dd5d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 let’s look at some demo.. And fingerscrossed!!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the code is available in - https://github.com/matheswarwan/TND25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Load Demo from </a:t>
            </a:r>
            <a:r>
              <a:rPr lang="en"/>
              <a:t>Desktop/TND/ContentBlock/alc-custom-content-block-main and run ‘npm run dev’ and then start ‘ngrok http 5173’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811754654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811754654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40029dd5d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40029dd5d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Journey builder canvas has, by default, a lot of activity types..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4f214cd8c8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4f214cd8c8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use cases that we could solve..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811754654d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811754654d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33019d62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33019d62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to content block, jb app is also iframed and the data flow works like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contact, as usual, would enter the journey, navigate to custom activity, which might make an api call to </a:t>
            </a:r>
            <a:r>
              <a:rPr lang="en"/>
              <a:t>external</a:t>
            </a:r>
            <a:r>
              <a:rPr lang="en"/>
              <a:t> system and then on successful completion, would navigate to next activity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4ea360333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4ea360333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example custom JB Activities.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is that different looking icon - SFMC - GA4 Events - a custom activity for sending events to GA4.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next, remember how Automation Studio has a script activity but Journey Builder doesn’t… and that’s why you’ve SDK’s to build them.. A custom ‘Code’  JB Activity as you see here. Shortly, we’ll see a demo of how to build it and how it works.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4f214cd8c8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4f214cd8c8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 sample Journey Builder Activity that I’ve built few years back - an activity that sends messages to slack when a customer flows through that branch.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4f214cd8c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4f214cd8c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start, a quick note of thanks to all our sponsors, for making this wonderful event a success.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4f8bd27f2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4f8bd27f2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does this works?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the app is added, it becomes available in iframe. </a:t>
            </a:r>
            <a:br>
              <a:rPr lang="en"/>
            </a:br>
            <a:br>
              <a:rPr lang="en"/>
            </a:br>
            <a:r>
              <a:rPr lang="en"/>
              <a:t>Now, for the app to communicate with the journey, it uses ‘postmonger js’ - which a lightweight utility for cross-domain messaging, where (click) the app establishes a connection and triggers an event in the journey and then (click) the journey responds back with the data / context/ tokens etc., available in journey. </a:t>
            </a:r>
            <a:br>
              <a:rPr lang="en"/>
            </a:br>
            <a:br>
              <a:rPr lang="en"/>
            </a:br>
            <a:r>
              <a:rPr lang="en"/>
              <a:t>Let’s look at the available events… (click)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NOT NEEDED —----</a:t>
            </a:r>
            <a:endParaRPr/>
          </a:p>
          <a:p>
            <a:pPr indent="0" lvl="0" marL="0" rtl="0" algn="l">
              <a:spcBef>
                <a:spcPts val="0"/>
              </a:spcBef>
              <a:spcAft>
                <a:spcPts val="0"/>
              </a:spcAft>
              <a:buClr>
                <a:schemeClr val="dk1"/>
              </a:buClr>
              <a:buSzPts val="1100"/>
              <a:buFont typeface="Arial"/>
              <a:buNone/>
            </a:pPr>
            <a:r>
              <a:rPr lang="en">
                <a:solidFill>
                  <a:schemeClr val="dk1"/>
                </a:solidFill>
              </a:rPr>
              <a:t>How do you add a custom activity to your MCE instance?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Eg., URL - </a:t>
            </a:r>
            <a:r>
              <a:rPr lang="en" u="sng">
                <a:solidFill>
                  <a:schemeClr val="hlink"/>
                </a:solidFill>
                <a:hlinkClick r:id="rId2"/>
              </a:rPr>
              <a:t>https://jb-code-activity.herokuapp.com/activities/code-activity/index.html</a:t>
            </a:r>
            <a:r>
              <a:rPr lang="en">
                <a:solidFill>
                  <a:schemeClr val="dk1"/>
                </a:solidFill>
              </a:rPr>
              <a:t> or </a:t>
            </a:r>
            <a:r>
              <a:rPr lang="en" u="sng">
                <a:solidFill>
                  <a:schemeClr val="hlink"/>
                </a:solidFill>
                <a:hlinkClick r:id="rId3"/>
              </a:rPr>
              <a:t>https://jb-code.pages.dev/</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34f214cd8c8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34f214cd8c8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Step 1 - Notify JB that iframe is ready</a:t>
            </a:r>
            <a:endParaRPr/>
          </a:p>
          <a:p>
            <a:pPr indent="0" lvl="0" marL="0" rtl="0" algn="l">
              <a:spcBef>
                <a:spcPts val="0"/>
              </a:spcBef>
              <a:spcAft>
                <a:spcPts val="0"/>
              </a:spcAft>
              <a:buNone/>
            </a:pPr>
            <a:r>
              <a:rPr lang="en"/>
              <a:t>Step 2 - Wait for initActivity from JB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payload lets you:</a:t>
            </a:r>
            <a:endParaRPr/>
          </a:p>
          <a:p>
            <a:pPr indent="-298450" lvl="0" marL="457200" rtl="0" algn="l">
              <a:spcBef>
                <a:spcPts val="0"/>
              </a:spcBef>
              <a:spcAft>
                <a:spcPts val="0"/>
              </a:spcAft>
              <a:buSzPts val="1100"/>
              <a:buChar char="●"/>
            </a:pPr>
            <a:r>
              <a:rPr lang="en"/>
              <a:t>Pre-populate UI with saved config</a:t>
            </a:r>
            <a:endParaRPr/>
          </a:p>
          <a:p>
            <a:pPr indent="-298450" lvl="0" marL="457200" rtl="0" algn="l">
              <a:spcBef>
                <a:spcPts val="0"/>
              </a:spcBef>
              <a:spcAft>
                <a:spcPts val="0"/>
              </a:spcAft>
              <a:buSzPts val="1100"/>
              <a:buChar char="●"/>
            </a:pPr>
            <a:r>
              <a:rPr lang="en"/>
              <a:t>Understand the context (e.g. journeyId, activityId)</a:t>
            </a:r>
            <a:endParaRPr/>
          </a:p>
          <a:p>
            <a:pPr indent="-298450" lvl="0" marL="457200" rtl="0" algn="l">
              <a:spcBef>
                <a:spcPts val="0"/>
              </a:spcBef>
              <a:spcAft>
                <a:spcPts val="0"/>
              </a:spcAft>
              <a:buSzPts val="1100"/>
              <a:buChar char="●"/>
            </a:pPr>
            <a:r>
              <a:rPr lang="en"/>
              <a:t>Check if it's the first time opening or editing an existing activity</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4c963775f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4c963775f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talk about some of the available triggers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 ready - this gets executed when the activity is dropped into the Journey builder canvas and invoked / clicked open </a:t>
            </a:r>
            <a:endParaRPr/>
          </a:p>
          <a:p>
            <a:pPr indent="0" lvl="0" marL="0" rtl="0" algn="l">
              <a:spcBef>
                <a:spcPts val="0"/>
              </a:spcBef>
              <a:spcAft>
                <a:spcPts val="0"/>
              </a:spcAft>
              <a:buNone/>
            </a:pPr>
            <a:r>
              <a:rPr lang="en"/>
              <a:t>2. </a:t>
            </a:r>
            <a:r>
              <a:rPr lang="en"/>
              <a:t>requestDataSources</a:t>
            </a:r>
            <a:r>
              <a:rPr lang="en"/>
              <a:t> - this gets the schema of the entry source - say, if you’ve used a DE, it returns all the column names, type etc., - this is really helpful. What if you want to get ‘contact data’ from your contact model ? Here’s an undocumented event </a:t>
            </a:r>
            <a:r>
              <a:rPr lang="en"/>
              <a:t>requestContactsSchema</a:t>
            </a:r>
            <a:r>
              <a:rPr lang="en"/>
              <a:t> that returns the schema of your contact data model - fun inn’t </a:t>
            </a:r>
            <a:endParaRPr/>
          </a:p>
          <a:p>
            <a:pPr indent="0" lvl="0" marL="0" rtl="0" algn="l">
              <a:spcBef>
                <a:spcPts val="0"/>
              </a:spcBef>
              <a:spcAft>
                <a:spcPts val="0"/>
              </a:spcAft>
              <a:buNone/>
            </a:pPr>
            <a:r>
              <a:rPr lang="en"/>
              <a:t>3. RequestTokens / culture/ endpoints - these can be invoked if needed and will return access token ,endpoint and internationaliztion details </a:t>
            </a:r>
            <a:endParaRPr/>
          </a:p>
          <a:p>
            <a:pPr indent="0" lvl="0" marL="0" rtl="0" algn="l">
              <a:spcBef>
                <a:spcPts val="0"/>
              </a:spcBef>
              <a:spcAft>
                <a:spcPts val="0"/>
              </a:spcAft>
              <a:buNone/>
            </a:pPr>
            <a:r>
              <a:rPr lang="en"/>
              <a:t>4. Request interaction &amp; interactionDefault - these gets the details of the current journey - like the ID, activities available and default values selected etc.,</a:t>
            </a:r>
            <a:endParaRPr/>
          </a:p>
          <a:p>
            <a:pPr indent="0" lvl="0" marL="0" rtl="0" algn="l">
              <a:spcBef>
                <a:spcPts val="0"/>
              </a:spcBef>
              <a:spcAft>
                <a:spcPts val="0"/>
              </a:spcAft>
              <a:buNone/>
            </a:pPr>
            <a:r>
              <a:rPr lang="en"/>
              <a:t>5. </a:t>
            </a:r>
            <a:r>
              <a:rPr lang="en">
                <a:solidFill>
                  <a:schemeClr val="dk1"/>
                </a:solidFill>
              </a:rPr>
              <a:t>Next, previous and update steps - if you’d like to build an app with a multi-step activity modal, use these on respective button clicks </a:t>
            </a:r>
            <a:endParaRPr>
              <a:solidFill>
                <a:schemeClr val="dk1"/>
              </a:solidFill>
            </a:endParaRPr>
          </a:p>
          <a:p>
            <a:pPr indent="0" lvl="0" marL="0" rtl="0" algn="l">
              <a:spcBef>
                <a:spcPts val="0"/>
              </a:spcBef>
              <a:spcAft>
                <a:spcPts val="0"/>
              </a:spcAft>
              <a:buNone/>
            </a:pPr>
            <a:r>
              <a:rPr lang="en">
                <a:solidFill>
                  <a:schemeClr val="dk1"/>
                </a:solidFill>
              </a:rPr>
              <a:t>6. Update step, activity - these are the ones that marks the activity as ‘successfully configured’ and then, and only then, you’ll be able to close the modal, validate the journey etc.,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4f214cd8c8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4f214cd8c8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(click) let’s look at the app strutrue and the comoponents in building a custom JB app - to the left.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and the most important file is config.json (click), hosted at the root, containing configuration information about our app.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(click) As mentioned earlier, for cross-frame &amp; cross-origin communication, we need postmongor.js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a:t>
            </a:r>
            <a:r>
              <a:rPr lang="en">
                <a:solidFill>
                  <a:schemeClr val="dk1"/>
                </a:solidFill>
              </a:rPr>
              <a:t>(click) </a:t>
            </a:r>
            <a:r>
              <a:rPr lang="en"/>
              <a:t>our index.html file for UI and then </a:t>
            </a:r>
            <a:r>
              <a:rPr lang="en">
                <a:solidFill>
                  <a:schemeClr val="dk1"/>
                </a:solidFill>
              </a:rPr>
              <a:t>(click) a customActivity js file that’s the meat of your app - that imports postmongor using require js  (click)  and invokes all these said activities like ready, requestDataSource etc.,.. And it’ll also contain the function that executes when journey builder responds back with data. Eg.,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connection.on( 'initActivity', function( payload ) {</a:t>
            </a:r>
            <a:endParaRPr>
              <a:solidFill>
                <a:schemeClr val="dk1"/>
              </a:solidFill>
            </a:endParaRPr>
          </a:p>
          <a:p>
            <a:pPr indent="0" lvl="0" marL="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(click) and ofcourse, we’ll need icon for your app</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4f214cd8c8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4f214cd8c8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4f214cd8c8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4f214cd8c8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4f214cd8c8_0_1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4f214cd8c8_0_1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is, building custom apps. These are the apps that are hosted externally and can be accessed from AppExchange section in your SFMC instance.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give you some well known apps as an example,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is, the every green Query Studio - built by Salesforce labs and been used for more than a decade…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visual segmentation creation tool from DESelect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last but not lead, health check app from CloudKettle.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4f214cd8c8_0_1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4f214cd8c8_0_1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build your app, and especially if you’d like to publish it, which we’ll see how in a while, you need to keep three things in mind.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have an auto login endpoint that can handle 3-legged oauth 2.0 authroization code flow and retain the code &amp; refresh token.. And, as soon as the token is available, make a userInfo api call to get user details - completely optional and up to you.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then, have an endpoint to logout - which woud necesssarily unset the cookie and end user’s session.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finally, the most important aspect is the main app itself which can be access from index url.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4f214cd8c8_0_1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4f214cd8c8_0_1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the app now have oauth access token, you can access the contents of marketing cloud using rest and soap apis. </a:t>
            </a:r>
            <a:br>
              <a:rPr lang="en"/>
            </a:br>
            <a:br>
              <a:rPr lang="en"/>
            </a:br>
            <a:r>
              <a:rPr lang="en"/>
              <a:t>Also, Fuel SDK is available in multiple languages like python, java, c sharp, php, ruby, nodejs - although, most of the sdks have limited funciotns available and not maintained.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example, some of the sdk’s were last updated about 6 years back.. So, I’d rather use rest / soap apis that has better coverage and support and thereby realiable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4f214cd8c8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4f214cd8c8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526e7fd91d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526e7fd91d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me - My name is Mathes K, I’m an accidental marketer, and about 8 years back, the MC email world chose me and the community taught me all I know about SFMC and Salesforce.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work as a Solution Architect at CloudKettle, and CloudKettle is a Salesforce Summit Partner based in Halifax, Nova Scotia.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4f214cd8c8_0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4f214cd8c8_0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would like to use the app - be it custom content block, journey builder activity or MC App, you could create an installed package, add your app and provide access to respective users and business units.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if you want the app to be available in appexchange for others to install and use, then go for publishing route.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are certain key steps that’s common between publishing a sf &amp; mc app - like becoming a partner, submitting business plan where you also decide if your app is going to be paid / free, then submit your app for security review, and post approval and listing, the installed package in your partner marketing cloud account will look like this (click) ,with ‘Install URL’ that you can add to in AppExchange, or use directly to install your app.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34f214cd8c8_0_1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34f214cd8c8_0_1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34f8bd27f2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34f8bd27f2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js - to monitor the page and stay active </a:t>
            </a:r>
            <a:endParaRPr/>
          </a:p>
          <a:p>
            <a:pPr indent="0" lvl="0" marL="0" rtl="0" algn="l">
              <a:spcBef>
                <a:spcPts val="0"/>
              </a:spcBef>
              <a:spcAft>
                <a:spcPts val="0"/>
              </a:spcAft>
              <a:buNone/>
            </a:pPr>
            <a:r>
              <a:rPr lang="en"/>
              <a:t>popup.js - when the extension is clicked, this gets executed</a:t>
            </a:r>
            <a:endParaRPr/>
          </a:p>
          <a:p>
            <a:pPr indent="0" lvl="0" marL="0" rtl="0" algn="l">
              <a:spcBef>
                <a:spcPts val="0"/>
              </a:spcBef>
              <a:spcAft>
                <a:spcPts val="0"/>
              </a:spcAft>
              <a:buNone/>
            </a:pPr>
            <a:r>
              <a:rPr lang="en"/>
              <a:t>Popup.html - the ui that gets displayed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4f8bd27f2e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4f8bd27f2e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4f8bd27f2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4f8bd27f2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CK, we’ve build few extension like SFMC Query Saver, SFMC Automation Viewer and MCP Logger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34f8bd27f2e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34f8bd27f2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simple demo to display all available journeys in your account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811754654d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811754654d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811754654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811754654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MCE is a complete package and powerful tool for omni channel marketing which supports all range of businesses - from small to large scale enterprises. But to enhance and address all your complex business requirements and integration patterns, be it realtime integration with slack to notify about a customers event, or send logs to snowflake or one of your internal application, or build a well templated email, we may have to extend its capabilities with available SDKs.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of the key difference between Marketing cloud Engagement and other marketing platforms is it’s availability of SDKs and APIs - almost every aspect and functionality of MCE can be accessed with APIs. </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(funny)</a:t>
            </a:r>
            <a:r>
              <a:rPr lang="en"/>
              <a:t> Well - if anybody fancies, you can build your own custom </a:t>
            </a:r>
            <a:r>
              <a:rPr lang="en"/>
              <a:t>marketing</a:t>
            </a:r>
            <a:r>
              <a:rPr lang="en"/>
              <a:t> application and use MCE as a headless platform, though I wouldn’t recommend, it’s quite possible, for a brave soul!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4f214cd8c8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34f214cd8c8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the next 45 minutes, I’m going to share my app building experience in marketing cloud engagement, the what’s, the why’s and the how’s of it.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what’s - is where we’ll discuss about what’s available - the types of apps we can build.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why - helps us decide if the specific use case or problem statement requires a custom app or can they be solved with existing available methodologies or tools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how - is where we’ll explore about different sdks, frameworks, apis and other available avenues for building a tool.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Circling back on the ‘what’s available’ in marketing cloud,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(click) we can build custom content blocks that would help build an email… and journey builder activity to enhance your customer orchestration flow, and a marketing cloud app - for things like a dashboard.. All these three are iframed applications and have cross-origin communication libraries as part of their respective SDKs.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If you note this, we don’t have ‘automation studio’ and if you ask me, the ‘script’ activity in automation studio acts as a custom app - where you can have your own set of logic and solve problems.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811754654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811754654d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the next 45 minutes, I’m going to share my app building experience in marketing cloud engagement </a:t>
            </a:r>
            <a:r>
              <a:rPr lang="en"/>
              <a:t>and the available sdks -</a:t>
            </a:r>
            <a:endParaRPr/>
          </a:p>
          <a:p>
            <a:pPr indent="0" lvl="0" marL="0" rtl="0" algn="l">
              <a:spcBef>
                <a:spcPts val="0"/>
              </a:spcBef>
              <a:spcAft>
                <a:spcPts val="0"/>
              </a:spcAft>
              <a:buNone/>
            </a:pPr>
            <a:r>
              <a:rPr lang="en"/>
              <a:t>First,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Email studio - where we build emails and reusable content blocks. While we have quite a few useful blocks - like rich text editor, image block, dynamic block, there might be a </a:t>
            </a:r>
            <a:r>
              <a:rPr lang="en"/>
              <a:t>scenario</a:t>
            </a:r>
            <a:r>
              <a:rPr lang="en"/>
              <a:t> where you might want a custom block that solve ‘your’ problem statement.A simple example is to have a </a:t>
            </a:r>
            <a:r>
              <a:rPr i="1" lang="en"/>
              <a:t>text over an image</a:t>
            </a:r>
            <a:r>
              <a:rPr lang="en"/>
              <a:t> - the most common one, and unfortunately, </a:t>
            </a:r>
            <a:r>
              <a:rPr lang="en"/>
              <a:t>there’s no </a:t>
            </a:r>
            <a:r>
              <a:rPr lang="en"/>
              <a:t>content</a:t>
            </a:r>
            <a:r>
              <a:rPr lang="en"/>
              <a:t> block for that. OR for a bit of complex use case, use mjml for building emails - and you can build a mjml editor like we’ve done at CloudKettle. </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Journey Builder - where we orchestrate a customer’s journey and like email studio, it has quite a lot of useful ootb activities like Email, SMS activities, data-based decision splits, activities to update salesforce objects - thats nice. But what if you’d like to update your internal system in realtime or send out sms from amazon service or even better, use data from data cloud - data graphs - in your decision split ? that’s where we can build a custom journey builder activity that can invoke an external system when a customer passes through the activity and the now, there’s an endless </a:t>
            </a:r>
            <a:r>
              <a:rPr lang="en"/>
              <a:t>opportunity</a:t>
            </a:r>
            <a:r>
              <a:rPr lang="en"/>
              <a:t> to integrate different </a:t>
            </a:r>
            <a:r>
              <a:rPr lang="en"/>
              <a:t>disparate</a:t>
            </a:r>
            <a:r>
              <a:rPr lang="en"/>
              <a:t> systems with marketing cloud journeys </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Marketing Cloud App - the most common app a MCE developer sees day-to-day is ‘Query Studio’ - which is an app developed by Salesforce Labs and hosted in Heroku. Similarly, you can develop a custom app, for example, a custom marketing cloud monitor, deploy into a server of your choice and have it available for your users to monitor</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And last  but not least, chrome extensions. These are browser extensions that extends from your chrome browser - much like the famous ‘Salesforce Inspector’ that sticks to the right side like a clippy and when needed, brings you a </a:t>
            </a:r>
            <a:r>
              <a:rPr i="1" lang="en"/>
              <a:t>swiss army knife</a:t>
            </a:r>
            <a:r>
              <a:rPr lang="en"/>
              <a:t> of tools to run SOQL, to get details about object and much more.. You can build something similar in marketing cloud as well - and believe me or not, there are quite a few extensions that are available - Notably, SFMC companion by Cameron Robert - is a swiss army knife for a marketing cloud developer. On a related use case, at CloudKettle, we’ve built SFMC Query saver - that saves all the queries that you execute in query studio and generally is liked by the folks in sfmc community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Alright now, let’s get into the meat of this - the architecture, design and if possible, some demo of these apps.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4f8131ca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4f8131ca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40029dd5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40029dd5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First, let’s start with Custom Content Block and when you want to build one…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Here are some of the use cases that I’ve come across -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A custom WYSIWYG editor that’s on brand - that follows the colors and styles of your brand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Next is something we’ve implemented for some of our customers at CloudKettle - where there were a set of repeated email templates that gets sent often by business users who weren’t comfortable editing HTML codes - so, we ended up building a ‘form-like’ content block that a business user can fill in and generate a outlook compatible email that passes litmus testing with summa cum laude - with flying colors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A mjml editor - for fellow MCE developers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A custom integration with CMS to bring in and re-use the available assets in CMS — and the list goes on and on..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33019d629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33019d629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the components of building a content block - the bare minimum - an index file, sdk file and icon file..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Index.html is the file that’s loaded by default - and of course, we can overwrite it. And, an icon and drag icon and the sdkh.</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But Hold on - what’s the script? It’s called ‘block sdk’ that’s available in Salesforce’s github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https://github.com/salesforce-marketingcloud/blocksdk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jp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5"/>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3" name="Google Shape;13;p2"/>
          <p:cNvPicPr preferRelativeResize="0"/>
          <p:nvPr/>
        </p:nvPicPr>
        <p:blipFill>
          <a:blip r:embed="rId2">
            <a:alphaModFix/>
          </a:blip>
          <a:stretch>
            <a:fillRect/>
          </a:stretch>
        </p:blipFill>
        <p:spPr>
          <a:xfrm>
            <a:off x="0" y="585489"/>
            <a:ext cx="9144004" cy="4582125"/>
          </a:xfrm>
          <a:prstGeom prst="rect">
            <a:avLst/>
          </a:prstGeom>
          <a:noFill/>
          <a:ln>
            <a:noFill/>
          </a:ln>
        </p:spPr>
      </p:pic>
      <p:sp>
        <p:nvSpPr>
          <p:cNvPr id="14" name="Google Shape;14;p2"/>
          <p:cNvSpPr txBox="1"/>
          <p:nvPr/>
        </p:nvSpPr>
        <p:spPr>
          <a:xfrm>
            <a:off x="4391300" y="777050"/>
            <a:ext cx="35601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 name="Google Shape;15;p2"/>
          <p:cNvPicPr preferRelativeResize="0"/>
          <p:nvPr/>
        </p:nvPicPr>
        <p:blipFill>
          <a:blip r:embed="rId3">
            <a:alphaModFix/>
          </a:blip>
          <a:stretch>
            <a:fillRect/>
          </a:stretch>
        </p:blipFill>
        <p:spPr>
          <a:xfrm>
            <a:off x="159300" y="94150"/>
            <a:ext cx="1246900" cy="12469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icture slide ">
  <p:cSld name="CUSTOM_2_3_1">
    <p:spTree>
      <p:nvGrpSpPr>
        <p:cNvPr id="80" name="Shape 80"/>
        <p:cNvGrpSpPr/>
        <p:nvPr/>
      </p:nvGrpSpPr>
      <p:grpSpPr>
        <a:xfrm>
          <a:off x="0" y="0"/>
          <a:ext cx="0" cy="0"/>
          <a:chOff x="0" y="0"/>
          <a:chExt cx="0" cy="0"/>
        </a:xfrm>
      </p:grpSpPr>
      <p:sp>
        <p:nvSpPr>
          <p:cNvPr id="81" name="Google Shape;81;p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 name="Google Shape;82;p11"/>
          <p:cNvPicPr preferRelativeResize="0"/>
          <p:nvPr/>
        </p:nvPicPr>
        <p:blipFill>
          <a:blip r:embed="rId2">
            <a:alphaModFix/>
          </a:blip>
          <a:stretch>
            <a:fillRect/>
          </a:stretch>
        </p:blipFill>
        <p:spPr>
          <a:xfrm>
            <a:off x="-42325" y="0"/>
            <a:ext cx="9144000" cy="5143500"/>
          </a:xfrm>
          <a:prstGeom prst="rect">
            <a:avLst/>
          </a:prstGeom>
          <a:noFill/>
          <a:ln>
            <a:noFill/>
          </a:ln>
        </p:spPr>
      </p:pic>
      <p:pic>
        <p:nvPicPr>
          <p:cNvPr id="83" name="Google Shape;83;p11"/>
          <p:cNvPicPr preferRelativeResize="0"/>
          <p:nvPr/>
        </p:nvPicPr>
        <p:blipFill rotWithShape="1">
          <a:blip r:embed="rId3">
            <a:alphaModFix/>
          </a:blip>
          <a:srcRect b="0" l="3668" r="1535" t="0"/>
          <a:stretch/>
        </p:blipFill>
        <p:spPr>
          <a:xfrm>
            <a:off x="-42325" y="-228600"/>
            <a:ext cx="9244549" cy="1376950"/>
          </a:xfrm>
          <a:prstGeom prst="rect">
            <a:avLst/>
          </a:prstGeom>
          <a:noFill/>
          <a:ln>
            <a:noFill/>
          </a:ln>
        </p:spPr>
      </p:pic>
      <p:sp>
        <p:nvSpPr>
          <p:cNvPr id="84" name="Google Shape;84;p11"/>
          <p:cNvSpPr txBox="1"/>
          <p:nvPr>
            <p:ph idx="2" type="title"/>
          </p:nvPr>
        </p:nvSpPr>
        <p:spPr>
          <a:xfrm>
            <a:off x="574225" y="281000"/>
            <a:ext cx="4996800" cy="5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latin typeface="Comfortaa"/>
                <a:ea typeface="Comfortaa"/>
                <a:cs typeface="Comfortaa"/>
                <a:sym typeface="Comfortaa"/>
              </a:defRPr>
            </a:lvl1pPr>
            <a:lvl2pPr lvl="1" rtl="0">
              <a:spcBef>
                <a:spcPts val="0"/>
              </a:spcBef>
              <a:spcAft>
                <a:spcPts val="0"/>
              </a:spcAft>
              <a:buNone/>
              <a:defRPr sz="2400">
                <a:solidFill>
                  <a:srgbClr val="FFFFFF"/>
                </a:solidFill>
                <a:latin typeface="Comfortaa"/>
                <a:ea typeface="Comfortaa"/>
                <a:cs typeface="Comfortaa"/>
                <a:sym typeface="Comfortaa"/>
              </a:defRPr>
            </a:lvl2pPr>
            <a:lvl3pPr lvl="2" rtl="0">
              <a:spcBef>
                <a:spcPts val="0"/>
              </a:spcBef>
              <a:spcAft>
                <a:spcPts val="0"/>
              </a:spcAft>
              <a:buNone/>
              <a:defRPr sz="2400">
                <a:solidFill>
                  <a:srgbClr val="FFFFFF"/>
                </a:solidFill>
                <a:latin typeface="Comfortaa"/>
                <a:ea typeface="Comfortaa"/>
                <a:cs typeface="Comfortaa"/>
                <a:sym typeface="Comfortaa"/>
              </a:defRPr>
            </a:lvl3pPr>
            <a:lvl4pPr lvl="3" rtl="0">
              <a:spcBef>
                <a:spcPts val="0"/>
              </a:spcBef>
              <a:spcAft>
                <a:spcPts val="0"/>
              </a:spcAft>
              <a:buNone/>
              <a:defRPr sz="2400">
                <a:solidFill>
                  <a:srgbClr val="FFFFFF"/>
                </a:solidFill>
                <a:latin typeface="Comfortaa"/>
                <a:ea typeface="Comfortaa"/>
                <a:cs typeface="Comfortaa"/>
                <a:sym typeface="Comfortaa"/>
              </a:defRPr>
            </a:lvl4pPr>
            <a:lvl5pPr lvl="4" rtl="0">
              <a:spcBef>
                <a:spcPts val="0"/>
              </a:spcBef>
              <a:spcAft>
                <a:spcPts val="0"/>
              </a:spcAft>
              <a:buNone/>
              <a:defRPr sz="2400">
                <a:solidFill>
                  <a:srgbClr val="FFFFFF"/>
                </a:solidFill>
                <a:latin typeface="Comfortaa"/>
                <a:ea typeface="Comfortaa"/>
                <a:cs typeface="Comfortaa"/>
                <a:sym typeface="Comfortaa"/>
              </a:defRPr>
            </a:lvl5pPr>
            <a:lvl6pPr lvl="5" rtl="0">
              <a:spcBef>
                <a:spcPts val="0"/>
              </a:spcBef>
              <a:spcAft>
                <a:spcPts val="0"/>
              </a:spcAft>
              <a:buNone/>
              <a:defRPr sz="2400">
                <a:solidFill>
                  <a:srgbClr val="FFFFFF"/>
                </a:solidFill>
                <a:latin typeface="Comfortaa"/>
                <a:ea typeface="Comfortaa"/>
                <a:cs typeface="Comfortaa"/>
                <a:sym typeface="Comfortaa"/>
              </a:defRPr>
            </a:lvl6pPr>
            <a:lvl7pPr lvl="6" rtl="0">
              <a:spcBef>
                <a:spcPts val="0"/>
              </a:spcBef>
              <a:spcAft>
                <a:spcPts val="0"/>
              </a:spcAft>
              <a:buNone/>
              <a:defRPr sz="2400">
                <a:solidFill>
                  <a:srgbClr val="FFFFFF"/>
                </a:solidFill>
                <a:latin typeface="Comfortaa"/>
                <a:ea typeface="Comfortaa"/>
                <a:cs typeface="Comfortaa"/>
                <a:sym typeface="Comfortaa"/>
              </a:defRPr>
            </a:lvl7pPr>
            <a:lvl8pPr lvl="7" rtl="0">
              <a:spcBef>
                <a:spcPts val="0"/>
              </a:spcBef>
              <a:spcAft>
                <a:spcPts val="0"/>
              </a:spcAft>
              <a:buNone/>
              <a:defRPr sz="2400">
                <a:solidFill>
                  <a:srgbClr val="FFFFFF"/>
                </a:solidFill>
                <a:latin typeface="Comfortaa"/>
                <a:ea typeface="Comfortaa"/>
                <a:cs typeface="Comfortaa"/>
                <a:sym typeface="Comfortaa"/>
              </a:defRPr>
            </a:lvl8pPr>
            <a:lvl9pPr lvl="8" rtl="0">
              <a:spcBef>
                <a:spcPts val="0"/>
              </a:spcBef>
              <a:spcAft>
                <a:spcPts val="0"/>
              </a:spcAft>
              <a:buNone/>
              <a:defRPr sz="2400">
                <a:solidFill>
                  <a:srgbClr val="FFFFFF"/>
                </a:solidFill>
                <a:latin typeface="Comfortaa"/>
                <a:ea typeface="Comfortaa"/>
                <a:cs typeface="Comfortaa"/>
                <a:sym typeface="Comfortaa"/>
              </a:defRPr>
            </a:lvl9pPr>
          </a:lstStyle>
          <a:p/>
        </p:txBody>
      </p:sp>
      <p:sp>
        <p:nvSpPr>
          <p:cNvPr id="85" name="Google Shape;85;p11"/>
          <p:cNvSpPr txBox="1"/>
          <p:nvPr>
            <p:ph idx="1" type="body"/>
          </p:nvPr>
        </p:nvSpPr>
        <p:spPr>
          <a:xfrm>
            <a:off x="4156250" y="1697175"/>
            <a:ext cx="3889200" cy="899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Comfortaa"/>
              <a:buChar char="●"/>
              <a:defRPr>
                <a:latin typeface="Comfortaa"/>
                <a:ea typeface="Comfortaa"/>
                <a:cs typeface="Comfortaa"/>
                <a:sym typeface="Comfortaa"/>
              </a:defRPr>
            </a:lvl1pPr>
            <a:lvl2pPr indent="-317500" lvl="1" marL="914400" rtl="0">
              <a:spcBef>
                <a:spcPts val="1600"/>
              </a:spcBef>
              <a:spcAft>
                <a:spcPts val="0"/>
              </a:spcAft>
              <a:buSzPts val="1400"/>
              <a:buFont typeface="Comfortaa"/>
              <a:buChar char="○"/>
              <a:defRPr>
                <a:latin typeface="Comfortaa"/>
                <a:ea typeface="Comfortaa"/>
                <a:cs typeface="Comfortaa"/>
                <a:sym typeface="Comfortaa"/>
              </a:defRPr>
            </a:lvl2pPr>
            <a:lvl3pPr indent="-317500" lvl="2" marL="1371600" rtl="0">
              <a:spcBef>
                <a:spcPts val="1600"/>
              </a:spcBef>
              <a:spcAft>
                <a:spcPts val="0"/>
              </a:spcAft>
              <a:buSzPts val="1400"/>
              <a:buFont typeface="Comfortaa"/>
              <a:buChar char="■"/>
              <a:defRPr>
                <a:latin typeface="Comfortaa"/>
                <a:ea typeface="Comfortaa"/>
                <a:cs typeface="Comfortaa"/>
                <a:sym typeface="Comfortaa"/>
              </a:defRPr>
            </a:lvl3pPr>
            <a:lvl4pPr indent="-317500" lvl="3" marL="1828800" rtl="0">
              <a:spcBef>
                <a:spcPts val="1600"/>
              </a:spcBef>
              <a:spcAft>
                <a:spcPts val="0"/>
              </a:spcAft>
              <a:buSzPts val="1400"/>
              <a:buFont typeface="Comfortaa"/>
              <a:buChar char="●"/>
              <a:defRPr>
                <a:latin typeface="Comfortaa"/>
                <a:ea typeface="Comfortaa"/>
                <a:cs typeface="Comfortaa"/>
                <a:sym typeface="Comfortaa"/>
              </a:defRPr>
            </a:lvl4pPr>
            <a:lvl5pPr indent="-317500" lvl="4" marL="2286000" rtl="0">
              <a:spcBef>
                <a:spcPts val="1600"/>
              </a:spcBef>
              <a:spcAft>
                <a:spcPts val="0"/>
              </a:spcAft>
              <a:buSzPts val="1400"/>
              <a:buFont typeface="Comfortaa"/>
              <a:buChar char="○"/>
              <a:defRPr>
                <a:latin typeface="Comfortaa"/>
                <a:ea typeface="Comfortaa"/>
                <a:cs typeface="Comfortaa"/>
                <a:sym typeface="Comfortaa"/>
              </a:defRPr>
            </a:lvl5pPr>
            <a:lvl6pPr indent="-317500" lvl="5" marL="2743200" rtl="0">
              <a:spcBef>
                <a:spcPts val="1600"/>
              </a:spcBef>
              <a:spcAft>
                <a:spcPts val="0"/>
              </a:spcAft>
              <a:buSzPts val="1400"/>
              <a:buFont typeface="Comfortaa"/>
              <a:buChar char="■"/>
              <a:defRPr>
                <a:latin typeface="Comfortaa"/>
                <a:ea typeface="Comfortaa"/>
                <a:cs typeface="Comfortaa"/>
                <a:sym typeface="Comfortaa"/>
              </a:defRPr>
            </a:lvl6pPr>
            <a:lvl7pPr indent="-317500" lvl="6" marL="3200400" rtl="0">
              <a:spcBef>
                <a:spcPts val="1600"/>
              </a:spcBef>
              <a:spcAft>
                <a:spcPts val="0"/>
              </a:spcAft>
              <a:buSzPts val="1400"/>
              <a:buFont typeface="Comfortaa"/>
              <a:buChar char="●"/>
              <a:defRPr>
                <a:latin typeface="Comfortaa"/>
                <a:ea typeface="Comfortaa"/>
                <a:cs typeface="Comfortaa"/>
                <a:sym typeface="Comfortaa"/>
              </a:defRPr>
            </a:lvl7pPr>
            <a:lvl8pPr indent="-317500" lvl="7" marL="3657600" rtl="0">
              <a:spcBef>
                <a:spcPts val="1600"/>
              </a:spcBef>
              <a:spcAft>
                <a:spcPts val="0"/>
              </a:spcAft>
              <a:buSzPts val="1400"/>
              <a:buFont typeface="Comfortaa"/>
              <a:buChar char="○"/>
              <a:defRPr>
                <a:latin typeface="Comfortaa"/>
                <a:ea typeface="Comfortaa"/>
                <a:cs typeface="Comfortaa"/>
                <a:sym typeface="Comfortaa"/>
              </a:defRPr>
            </a:lvl8pPr>
            <a:lvl9pPr indent="-317500" lvl="8" marL="4114800" rtl="0">
              <a:spcBef>
                <a:spcPts val="1600"/>
              </a:spcBef>
              <a:spcAft>
                <a:spcPts val="1600"/>
              </a:spcAft>
              <a:buSzPts val="1400"/>
              <a:buFont typeface="Comfortaa"/>
              <a:buChar char="■"/>
              <a:defRPr>
                <a:latin typeface="Comfortaa"/>
                <a:ea typeface="Comfortaa"/>
                <a:cs typeface="Comfortaa"/>
                <a:sym typeface="Comfortaa"/>
              </a:defRPr>
            </a:lvl9pPr>
          </a:lstStyle>
          <a:p/>
        </p:txBody>
      </p:sp>
      <p:sp>
        <p:nvSpPr>
          <p:cNvPr id="86" name="Google Shape;86;p11"/>
          <p:cNvSpPr txBox="1"/>
          <p:nvPr>
            <p:ph idx="3" type="body"/>
          </p:nvPr>
        </p:nvSpPr>
        <p:spPr>
          <a:xfrm>
            <a:off x="4197970" y="3275725"/>
            <a:ext cx="3889200" cy="8991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Comfortaa"/>
              <a:buChar char="●"/>
              <a:defRPr>
                <a:latin typeface="Comfortaa"/>
                <a:ea typeface="Comfortaa"/>
                <a:cs typeface="Comfortaa"/>
                <a:sym typeface="Comfortaa"/>
              </a:defRPr>
            </a:lvl1pPr>
            <a:lvl2pPr indent="-317500" lvl="1" marL="914400" rtl="0">
              <a:spcBef>
                <a:spcPts val="1600"/>
              </a:spcBef>
              <a:spcAft>
                <a:spcPts val="0"/>
              </a:spcAft>
              <a:buSzPts val="1400"/>
              <a:buFont typeface="Comfortaa"/>
              <a:buChar char="○"/>
              <a:defRPr>
                <a:latin typeface="Comfortaa"/>
                <a:ea typeface="Comfortaa"/>
                <a:cs typeface="Comfortaa"/>
                <a:sym typeface="Comfortaa"/>
              </a:defRPr>
            </a:lvl2pPr>
            <a:lvl3pPr indent="-317500" lvl="2" marL="1371600" rtl="0">
              <a:spcBef>
                <a:spcPts val="1600"/>
              </a:spcBef>
              <a:spcAft>
                <a:spcPts val="0"/>
              </a:spcAft>
              <a:buSzPts val="1400"/>
              <a:buFont typeface="Comfortaa"/>
              <a:buChar char="■"/>
              <a:defRPr>
                <a:latin typeface="Comfortaa"/>
                <a:ea typeface="Comfortaa"/>
                <a:cs typeface="Comfortaa"/>
                <a:sym typeface="Comfortaa"/>
              </a:defRPr>
            </a:lvl3pPr>
            <a:lvl4pPr indent="-317500" lvl="3" marL="1828800" rtl="0">
              <a:spcBef>
                <a:spcPts val="1600"/>
              </a:spcBef>
              <a:spcAft>
                <a:spcPts val="0"/>
              </a:spcAft>
              <a:buSzPts val="1400"/>
              <a:buFont typeface="Comfortaa"/>
              <a:buChar char="●"/>
              <a:defRPr>
                <a:latin typeface="Comfortaa"/>
                <a:ea typeface="Comfortaa"/>
                <a:cs typeface="Comfortaa"/>
                <a:sym typeface="Comfortaa"/>
              </a:defRPr>
            </a:lvl4pPr>
            <a:lvl5pPr indent="-317500" lvl="4" marL="2286000" rtl="0">
              <a:spcBef>
                <a:spcPts val="1600"/>
              </a:spcBef>
              <a:spcAft>
                <a:spcPts val="0"/>
              </a:spcAft>
              <a:buSzPts val="1400"/>
              <a:buFont typeface="Comfortaa"/>
              <a:buChar char="○"/>
              <a:defRPr>
                <a:latin typeface="Comfortaa"/>
                <a:ea typeface="Comfortaa"/>
                <a:cs typeface="Comfortaa"/>
                <a:sym typeface="Comfortaa"/>
              </a:defRPr>
            </a:lvl5pPr>
            <a:lvl6pPr indent="-317500" lvl="5" marL="2743200" rtl="0">
              <a:spcBef>
                <a:spcPts val="1600"/>
              </a:spcBef>
              <a:spcAft>
                <a:spcPts val="0"/>
              </a:spcAft>
              <a:buSzPts val="1400"/>
              <a:buFont typeface="Comfortaa"/>
              <a:buChar char="■"/>
              <a:defRPr>
                <a:latin typeface="Comfortaa"/>
                <a:ea typeface="Comfortaa"/>
                <a:cs typeface="Comfortaa"/>
                <a:sym typeface="Comfortaa"/>
              </a:defRPr>
            </a:lvl6pPr>
            <a:lvl7pPr indent="-317500" lvl="6" marL="3200400" rtl="0">
              <a:spcBef>
                <a:spcPts val="1600"/>
              </a:spcBef>
              <a:spcAft>
                <a:spcPts val="0"/>
              </a:spcAft>
              <a:buSzPts val="1400"/>
              <a:buFont typeface="Comfortaa"/>
              <a:buChar char="●"/>
              <a:defRPr>
                <a:latin typeface="Comfortaa"/>
                <a:ea typeface="Comfortaa"/>
                <a:cs typeface="Comfortaa"/>
                <a:sym typeface="Comfortaa"/>
              </a:defRPr>
            </a:lvl7pPr>
            <a:lvl8pPr indent="-317500" lvl="7" marL="3657600" rtl="0">
              <a:spcBef>
                <a:spcPts val="1600"/>
              </a:spcBef>
              <a:spcAft>
                <a:spcPts val="0"/>
              </a:spcAft>
              <a:buSzPts val="1400"/>
              <a:buFont typeface="Comfortaa"/>
              <a:buChar char="○"/>
              <a:defRPr>
                <a:latin typeface="Comfortaa"/>
                <a:ea typeface="Comfortaa"/>
                <a:cs typeface="Comfortaa"/>
                <a:sym typeface="Comfortaa"/>
              </a:defRPr>
            </a:lvl8pPr>
            <a:lvl9pPr indent="-317500" lvl="8" marL="4114800" rtl="0">
              <a:spcBef>
                <a:spcPts val="1600"/>
              </a:spcBef>
              <a:spcAft>
                <a:spcPts val="1600"/>
              </a:spcAft>
              <a:buSzPts val="1400"/>
              <a:buFont typeface="Comfortaa"/>
              <a:buChar char="■"/>
              <a:defRPr>
                <a:latin typeface="Comfortaa"/>
                <a:ea typeface="Comfortaa"/>
                <a:cs typeface="Comfortaa"/>
                <a:sym typeface="Comfortaa"/>
              </a:defRPr>
            </a:lvl9pPr>
          </a:lstStyle>
          <a:p/>
        </p:txBody>
      </p:sp>
      <p:sp>
        <p:nvSpPr>
          <p:cNvPr id="87" name="Google Shape;87;p11"/>
          <p:cNvSpPr txBox="1"/>
          <p:nvPr>
            <p:ph idx="4" type="subTitle"/>
          </p:nvPr>
        </p:nvSpPr>
        <p:spPr>
          <a:xfrm>
            <a:off x="4107475" y="1365100"/>
            <a:ext cx="2852100" cy="393600"/>
          </a:xfrm>
          <a:prstGeom prst="rect">
            <a:avLst/>
          </a:prstGeom>
        </p:spPr>
        <p:txBody>
          <a:bodyPr anchorCtr="0" anchor="t" bIns="91425" lIns="91425" spcFirstLastPara="1" rIns="91425" wrap="square" tIns="91425">
            <a:noAutofit/>
          </a:bodyPr>
          <a:lstStyle>
            <a:lvl1pPr lvl="0">
              <a:spcBef>
                <a:spcPts val="0"/>
              </a:spcBef>
              <a:spcAft>
                <a:spcPts val="0"/>
              </a:spcAft>
              <a:buNone/>
              <a:defRPr b="1">
                <a:solidFill>
                  <a:schemeClr val="accent5"/>
                </a:solidFill>
                <a:latin typeface="Montserrat"/>
                <a:ea typeface="Montserrat"/>
                <a:cs typeface="Montserrat"/>
                <a:sym typeface="Montserrat"/>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88" name="Google Shape;88;p11"/>
          <p:cNvSpPr txBox="1"/>
          <p:nvPr>
            <p:ph idx="5" type="subTitle"/>
          </p:nvPr>
        </p:nvSpPr>
        <p:spPr>
          <a:xfrm>
            <a:off x="4107475" y="2889100"/>
            <a:ext cx="28521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5"/>
                </a:solidFill>
                <a:latin typeface="Montserrat"/>
                <a:ea typeface="Montserrat"/>
                <a:cs typeface="Montserrat"/>
                <a:sym typeface="Montserrat"/>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1">
    <p:spTree>
      <p:nvGrpSpPr>
        <p:cNvPr id="89" name="Shape 89"/>
        <p:cNvGrpSpPr/>
        <p:nvPr/>
      </p:nvGrpSpPr>
      <p:grpSpPr>
        <a:xfrm>
          <a:off x="0" y="0"/>
          <a:ext cx="0" cy="0"/>
          <a:chOff x="0" y="0"/>
          <a:chExt cx="0" cy="0"/>
        </a:xfrm>
      </p:grpSpPr>
      <p:pic>
        <p:nvPicPr>
          <p:cNvPr id="90" name="Google Shape;90;p12"/>
          <p:cNvPicPr preferRelativeResize="0"/>
          <p:nvPr/>
        </p:nvPicPr>
        <p:blipFill>
          <a:blip r:embed="rId2">
            <a:alphaModFix/>
          </a:blip>
          <a:stretch>
            <a:fillRect/>
          </a:stretch>
        </p:blipFill>
        <p:spPr>
          <a:xfrm>
            <a:off x="0" y="4"/>
            <a:ext cx="9144000" cy="5143496"/>
          </a:xfrm>
          <a:prstGeom prst="rect">
            <a:avLst/>
          </a:prstGeom>
          <a:noFill/>
          <a:ln>
            <a:noFill/>
          </a:ln>
        </p:spPr>
      </p:pic>
      <p:sp>
        <p:nvSpPr>
          <p:cNvPr id="91" name="Google Shape;91;p12"/>
          <p:cNvSpPr txBox="1"/>
          <p:nvPr>
            <p:ph type="title"/>
          </p:nvPr>
        </p:nvSpPr>
        <p:spPr>
          <a:xfrm>
            <a:off x="1023825" y="2602175"/>
            <a:ext cx="7374000" cy="8409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rgbClr val="FFFFFF"/>
                </a:solidFill>
                <a:latin typeface="Comfortaa"/>
                <a:ea typeface="Comfortaa"/>
                <a:cs typeface="Comfortaa"/>
                <a:sym typeface="Comfortaa"/>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92" name="Google Shape;92;p12"/>
          <p:cNvSpPr txBox="1"/>
          <p:nvPr>
            <p:ph idx="1" type="subTitle"/>
          </p:nvPr>
        </p:nvSpPr>
        <p:spPr>
          <a:xfrm>
            <a:off x="1157900" y="3181175"/>
            <a:ext cx="5289600" cy="5118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rgbClr val="FFFFFF"/>
                </a:solidFill>
                <a:latin typeface="Comfortaa"/>
                <a:ea typeface="Comfortaa"/>
                <a:cs typeface="Comfortaa"/>
                <a:sym typeface="Comfortaa"/>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ext Slide 1">
  <p:cSld name="CUSTOM_2_4">
    <p:spTree>
      <p:nvGrpSpPr>
        <p:cNvPr id="93" name="Shape 93"/>
        <p:cNvGrpSpPr/>
        <p:nvPr/>
      </p:nvGrpSpPr>
      <p:grpSpPr>
        <a:xfrm>
          <a:off x="0" y="0"/>
          <a:ext cx="0" cy="0"/>
          <a:chOff x="0" y="0"/>
          <a:chExt cx="0" cy="0"/>
        </a:xfrm>
      </p:grpSpPr>
      <p:sp>
        <p:nvSpPr>
          <p:cNvPr id="94" name="Google Shape;94;p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 name="Google Shape;95;p13"/>
          <p:cNvPicPr preferRelativeResize="0"/>
          <p:nvPr/>
        </p:nvPicPr>
        <p:blipFill>
          <a:blip r:embed="rId2">
            <a:alphaModFix/>
          </a:blip>
          <a:stretch>
            <a:fillRect/>
          </a:stretch>
        </p:blipFill>
        <p:spPr>
          <a:xfrm>
            <a:off x="-42325" y="0"/>
            <a:ext cx="9144000" cy="5143500"/>
          </a:xfrm>
          <a:prstGeom prst="rect">
            <a:avLst/>
          </a:prstGeom>
          <a:noFill/>
          <a:ln>
            <a:noFill/>
          </a:ln>
        </p:spPr>
      </p:pic>
      <p:pic>
        <p:nvPicPr>
          <p:cNvPr id="96" name="Google Shape;96;p13"/>
          <p:cNvPicPr preferRelativeResize="0"/>
          <p:nvPr/>
        </p:nvPicPr>
        <p:blipFill rotWithShape="1">
          <a:blip r:embed="rId3">
            <a:alphaModFix/>
          </a:blip>
          <a:srcRect b="0" l="3668" r="1535" t="0"/>
          <a:stretch/>
        </p:blipFill>
        <p:spPr>
          <a:xfrm>
            <a:off x="-42325" y="-228600"/>
            <a:ext cx="9244549" cy="1376950"/>
          </a:xfrm>
          <a:prstGeom prst="rect">
            <a:avLst/>
          </a:prstGeom>
          <a:noFill/>
          <a:ln>
            <a:noFill/>
          </a:ln>
        </p:spPr>
      </p:pic>
      <p:sp>
        <p:nvSpPr>
          <p:cNvPr id="97" name="Google Shape;97;p13"/>
          <p:cNvSpPr txBox="1"/>
          <p:nvPr>
            <p:ph idx="2" type="title"/>
          </p:nvPr>
        </p:nvSpPr>
        <p:spPr>
          <a:xfrm>
            <a:off x="574225" y="281000"/>
            <a:ext cx="4996800" cy="5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latin typeface="Comfortaa"/>
                <a:ea typeface="Comfortaa"/>
                <a:cs typeface="Comfortaa"/>
                <a:sym typeface="Comfortaa"/>
              </a:defRPr>
            </a:lvl1pPr>
            <a:lvl2pPr lvl="1" rtl="0">
              <a:spcBef>
                <a:spcPts val="0"/>
              </a:spcBef>
              <a:spcAft>
                <a:spcPts val="0"/>
              </a:spcAft>
              <a:buNone/>
              <a:defRPr sz="2400">
                <a:solidFill>
                  <a:srgbClr val="FFFFFF"/>
                </a:solidFill>
                <a:latin typeface="Comfortaa"/>
                <a:ea typeface="Comfortaa"/>
                <a:cs typeface="Comfortaa"/>
                <a:sym typeface="Comfortaa"/>
              </a:defRPr>
            </a:lvl2pPr>
            <a:lvl3pPr lvl="2" rtl="0">
              <a:spcBef>
                <a:spcPts val="0"/>
              </a:spcBef>
              <a:spcAft>
                <a:spcPts val="0"/>
              </a:spcAft>
              <a:buNone/>
              <a:defRPr sz="2400">
                <a:solidFill>
                  <a:srgbClr val="FFFFFF"/>
                </a:solidFill>
                <a:latin typeface="Comfortaa"/>
                <a:ea typeface="Comfortaa"/>
                <a:cs typeface="Comfortaa"/>
                <a:sym typeface="Comfortaa"/>
              </a:defRPr>
            </a:lvl3pPr>
            <a:lvl4pPr lvl="3" rtl="0">
              <a:spcBef>
                <a:spcPts val="0"/>
              </a:spcBef>
              <a:spcAft>
                <a:spcPts val="0"/>
              </a:spcAft>
              <a:buNone/>
              <a:defRPr sz="2400">
                <a:solidFill>
                  <a:srgbClr val="FFFFFF"/>
                </a:solidFill>
                <a:latin typeface="Comfortaa"/>
                <a:ea typeface="Comfortaa"/>
                <a:cs typeface="Comfortaa"/>
                <a:sym typeface="Comfortaa"/>
              </a:defRPr>
            </a:lvl4pPr>
            <a:lvl5pPr lvl="4" rtl="0">
              <a:spcBef>
                <a:spcPts val="0"/>
              </a:spcBef>
              <a:spcAft>
                <a:spcPts val="0"/>
              </a:spcAft>
              <a:buNone/>
              <a:defRPr sz="2400">
                <a:solidFill>
                  <a:srgbClr val="FFFFFF"/>
                </a:solidFill>
                <a:latin typeface="Comfortaa"/>
                <a:ea typeface="Comfortaa"/>
                <a:cs typeface="Comfortaa"/>
                <a:sym typeface="Comfortaa"/>
              </a:defRPr>
            </a:lvl5pPr>
            <a:lvl6pPr lvl="5" rtl="0">
              <a:spcBef>
                <a:spcPts val="0"/>
              </a:spcBef>
              <a:spcAft>
                <a:spcPts val="0"/>
              </a:spcAft>
              <a:buNone/>
              <a:defRPr sz="2400">
                <a:solidFill>
                  <a:srgbClr val="FFFFFF"/>
                </a:solidFill>
                <a:latin typeface="Comfortaa"/>
                <a:ea typeface="Comfortaa"/>
                <a:cs typeface="Comfortaa"/>
                <a:sym typeface="Comfortaa"/>
              </a:defRPr>
            </a:lvl6pPr>
            <a:lvl7pPr lvl="6" rtl="0">
              <a:spcBef>
                <a:spcPts val="0"/>
              </a:spcBef>
              <a:spcAft>
                <a:spcPts val="0"/>
              </a:spcAft>
              <a:buNone/>
              <a:defRPr sz="2400">
                <a:solidFill>
                  <a:srgbClr val="FFFFFF"/>
                </a:solidFill>
                <a:latin typeface="Comfortaa"/>
                <a:ea typeface="Comfortaa"/>
                <a:cs typeface="Comfortaa"/>
                <a:sym typeface="Comfortaa"/>
              </a:defRPr>
            </a:lvl7pPr>
            <a:lvl8pPr lvl="7" rtl="0">
              <a:spcBef>
                <a:spcPts val="0"/>
              </a:spcBef>
              <a:spcAft>
                <a:spcPts val="0"/>
              </a:spcAft>
              <a:buNone/>
              <a:defRPr sz="2400">
                <a:solidFill>
                  <a:srgbClr val="FFFFFF"/>
                </a:solidFill>
                <a:latin typeface="Comfortaa"/>
                <a:ea typeface="Comfortaa"/>
                <a:cs typeface="Comfortaa"/>
                <a:sym typeface="Comfortaa"/>
              </a:defRPr>
            </a:lvl8pPr>
            <a:lvl9pPr lvl="8" rtl="0">
              <a:spcBef>
                <a:spcPts val="0"/>
              </a:spcBef>
              <a:spcAft>
                <a:spcPts val="0"/>
              </a:spcAft>
              <a:buNone/>
              <a:defRPr sz="2400">
                <a:solidFill>
                  <a:srgbClr val="FFFFFF"/>
                </a:solidFill>
                <a:latin typeface="Comfortaa"/>
                <a:ea typeface="Comfortaa"/>
                <a:cs typeface="Comfortaa"/>
                <a:sym typeface="Comfortaa"/>
              </a:defRPr>
            </a:lvl9pPr>
          </a:lstStyle>
          <a:p/>
        </p:txBody>
      </p:sp>
      <p:sp>
        <p:nvSpPr>
          <p:cNvPr id="98" name="Google Shape;98;p13"/>
          <p:cNvSpPr txBox="1"/>
          <p:nvPr>
            <p:ph idx="1" type="subTitle"/>
          </p:nvPr>
        </p:nvSpPr>
        <p:spPr>
          <a:xfrm>
            <a:off x="615475" y="1319325"/>
            <a:ext cx="2596200" cy="450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5"/>
                </a:solidFill>
                <a:latin typeface="Montserrat"/>
                <a:ea typeface="Montserrat"/>
                <a:cs typeface="Montserrat"/>
                <a:sym typeface="Montserrat"/>
              </a:defRPr>
            </a:lvl1pPr>
            <a:lvl2pPr lvl="1" rtl="0">
              <a:spcBef>
                <a:spcPts val="1600"/>
              </a:spcBef>
              <a:spcAft>
                <a:spcPts val="0"/>
              </a:spcAft>
              <a:buNone/>
              <a:defRPr b="1">
                <a:solidFill>
                  <a:schemeClr val="accent5"/>
                </a:solidFill>
                <a:latin typeface="Montserrat"/>
                <a:ea typeface="Montserrat"/>
                <a:cs typeface="Montserrat"/>
                <a:sym typeface="Montserrat"/>
              </a:defRPr>
            </a:lvl2pPr>
            <a:lvl3pPr lvl="2" rtl="0">
              <a:spcBef>
                <a:spcPts val="1600"/>
              </a:spcBef>
              <a:spcAft>
                <a:spcPts val="0"/>
              </a:spcAft>
              <a:buNone/>
              <a:defRPr b="1">
                <a:solidFill>
                  <a:schemeClr val="accent5"/>
                </a:solidFill>
                <a:latin typeface="Montserrat"/>
                <a:ea typeface="Montserrat"/>
                <a:cs typeface="Montserrat"/>
                <a:sym typeface="Montserrat"/>
              </a:defRPr>
            </a:lvl3pPr>
            <a:lvl4pPr lvl="3" rtl="0">
              <a:spcBef>
                <a:spcPts val="1600"/>
              </a:spcBef>
              <a:spcAft>
                <a:spcPts val="0"/>
              </a:spcAft>
              <a:buNone/>
              <a:defRPr b="1">
                <a:solidFill>
                  <a:schemeClr val="accent5"/>
                </a:solidFill>
                <a:latin typeface="Montserrat"/>
                <a:ea typeface="Montserrat"/>
                <a:cs typeface="Montserrat"/>
                <a:sym typeface="Montserrat"/>
              </a:defRPr>
            </a:lvl4pPr>
            <a:lvl5pPr lvl="4" rtl="0">
              <a:spcBef>
                <a:spcPts val="1600"/>
              </a:spcBef>
              <a:spcAft>
                <a:spcPts val="0"/>
              </a:spcAft>
              <a:buNone/>
              <a:defRPr b="1">
                <a:solidFill>
                  <a:schemeClr val="accent5"/>
                </a:solidFill>
                <a:latin typeface="Montserrat"/>
                <a:ea typeface="Montserrat"/>
                <a:cs typeface="Montserrat"/>
                <a:sym typeface="Montserrat"/>
              </a:defRPr>
            </a:lvl5pPr>
            <a:lvl6pPr lvl="5" rtl="0">
              <a:spcBef>
                <a:spcPts val="1600"/>
              </a:spcBef>
              <a:spcAft>
                <a:spcPts val="0"/>
              </a:spcAft>
              <a:buNone/>
              <a:defRPr b="1">
                <a:solidFill>
                  <a:schemeClr val="accent5"/>
                </a:solidFill>
                <a:latin typeface="Montserrat"/>
                <a:ea typeface="Montserrat"/>
                <a:cs typeface="Montserrat"/>
                <a:sym typeface="Montserrat"/>
              </a:defRPr>
            </a:lvl6pPr>
            <a:lvl7pPr lvl="6" rtl="0">
              <a:spcBef>
                <a:spcPts val="1600"/>
              </a:spcBef>
              <a:spcAft>
                <a:spcPts val="0"/>
              </a:spcAft>
              <a:buNone/>
              <a:defRPr b="1">
                <a:solidFill>
                  <a:schemeClr val="accent5"/>
                </a:solidFill>
                <a:latin typeface="Montserrat"/>
                <a:ea typeface="Montserrat"/>
                <a:cs typeface="Montserrat"/>
                <a:sym typeface="Montserrat"/>
              </a:defRPr>
            </a:lvl7pPr>
            <a:lvl8pPr lvl="7" rtl="0">
              <a:spcBef>
                <a:spcPts val="1600"/>
              </a:spcBef>
              <a:spcAft>
                <a:spcPts val="0"/>
              </a:spcAft>
              <a:buNone/>
              <a:defRPr b="1">
                <a:solidFill>
                  <a:schemeClr val="accent5"/>
                </a:solidFill>
                <a:latin typeface="Montserrat"/>
                <a:ea typeface="Montserrat"/>
                <a:cs typeface="Montserrat"/>
                <a:sym typeface="Montserrat"/>
              </a:defRPr>
            </a:lvl8pPr>
            <a:lvl9pPr lvl="8" rtl="0">
              <a:spcBef>
                <a:spcPts val="1600"/>
              </a:spcBef>
              <a:spcAft>
                <a:spcPts val="1600"/>
              </a:spcAft>
              <a:buNone/>
              <a:defRPr b="1">
                <a:solidFill>
                  <a:schemeClr val="accent5"/>
                </a:solidFill>
                <a:latin typeface="Montserrat"/>
                <a:ea typeface="Montserrat"/>
                <a:cs typeface="Montserrat"/>
                <a:sym typeface="Montserrat"/>
              </a:defRPr>
            </a:lvl9pPr>
          </a:lstStyle>
          <a:p/>
        </p:txBody>
      </p:sp>
      <p:sp>
        <p:nvSpPr>
          <p:cNvPr id="99" name="Google Shape;99;p13"/>
          <p:cNvSpPr txBox="1"/>
          <p:nvPr>
            <p:ph idx="3" type="body"/>
          </p:nvPr>
        </p:nvSpPr>
        <p:spPr>
          <a:xfrm>
            <a:off x="661150" y="1697175"/>
            <a:ext cx="7386300" cy="287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Comfortaa"/>
              <a:buChar char="●"/>
              <a:defRPr>
                <a:latin typeface="Comfortaa"/>
                <a:ea typeface="Comfortaa"/>
                <a:cs typeface="Comfortaa"/>
                <a:sym typeface="Comfortaa"/>
              </a:defRPr>
            </a:lvl1pPr>
            <a:lvl2pPr indent="-317500" lvl="1" marL="914400" rtl="0">
              <a:spcBef>
                <a:spcPts val="1600"/>
              </a:spcBef>
              <a:spcAft>
                <a:spcPts val="0"/>
              </a:spcAft>
              <a:buSzPts val="1400"/>
              <a:buFont typeface="Comfortaa"/>
              <a:buChar char="○"/>
              <a:defRPr>
                <a:latin typeface="Comfortaa"/>
                <a:ea typeface="Comfortaa"/>
                <a:cs typeface="Comfortaa"/>
                <a:sym typeface="Comfortaa"/>
              </a:defRPr>
            </a:lvl2pPr>
            <a:lvl3pPr indent="-317500" lvl="2" marL="1371600" rtl="0">
              <a:spcBef>
                <a:spcPts val="1600"/>
              </a:spcBef>
              <a:spcAft>
                <a:spcPts val="0"/>
              </a:spcAft>
              <a:buSzPts val="1400"/>
              <a:buFont typeface="Comfortaa"/>
              <a:buChar char="■"/>
              <a:defRPr>
                <a:latin typeface="Comfortaa"/>
                <a:ea typeface="Comfortaa"/>
                <a:cs typeface="Comfortaa"/>
                <a:sym typeface="Comfortaa"/>
              </a:defRPr>
            </a:lvl3pPr>
            <a:lvl4pPr indent="-317500" lvl="3" marL="1828800" rtl="0">
              <a:spcBef>
                <a:spcPts val="1600"/>
              </a:spcBef>
              <a:spcAft>
                <a:spcPts val="0"/>
              </a:spcAft>
              <a:buSzPts val="1400"/>
              <a:buFont typeface="Comfortaa"/>
              <a:buChar char="●"/>
              <a:defRPr>
                <a:latin typeface="Comfortaa"/>
                <a:ea typeface="Comfortaa"/>
                <a:cs typeface="Comfortaa"/>
                <a:sym typeface="Comfortaa"/>
              </a:defRPr>
            </a:lvl4pPr>
            <a:lvl5pPr indent="-317500" lvl="4" marL="2286000" rtl="0">
              <a:spcBef>
                <a:spcPts val="1600"/>
              </a:spcBef>
              <a:spcAft>
                <a:spcPts val="0"/>
              </a:spcAft>
              <a:buSzPts val="1400"/>
              <a:buFont typeface="Comfortaa"/>
              <a:buChar char="○"/>
              <a:defRPr>
                <a:latin typeface="Comfortaa"/>
                <a:ea typeface="Comfortaa"/>
                <a:cs typeface="Comfortaa"/>
                <a:sym typeface="Comfortaa"/>
              </a:defRPr>
            </a:lvl5pPr>
            <a:lvl6pPr indent="-317500" lvl="5" marL="2743200" rtl="0">
              <a:spcBef>
                <a:spcPts val="1600"/>
              </a:spcBef>
              <a:spcAft>
                <a:spcPts val="0"/>
              </a:spcAft>
              <a:buSzPts val="1400"/>
              <a:buFont typeface="Comfortaa"/>
              <a:buChar char="■"/>
              <a:defRPr>
                <a:latin typeface="Comfortaa"/>
                <a:ea typeface="Comfortaa"/>
                <a:cs typeface="Comfortaa"/>
                <a:sym typeface="Comfortaa"/>
              </a:defRPr>
            </a:lvl6pPr>
            <a:lvl7pPr indent="-317500" lvl="6" marL="3200400" rtl="0">
              <a:spcBef>
                <a:spcPts val="1600"/>
              </a:spcBef>
              <a:spcAft>
                <a:spcPts val="0"/>
              </a:spcAft>
              <a:buSzPts val="1400"/>
              <a:buFont typeface="Comfortaa"/>
              <a:buChar char="●"/>
              <a:defRPr>
                <a:latin typeface="Comfortaa"/>
                <a:ea typeface="Comfortaa"/>
                <a:cs typeface="Comfortaa"/>
                <a:sym typeface="Comfortaa"/>
              </a:defRPr>
            </a:lvl7pPr>
            <a:lvl8pPr indent="-317500" lvl="7" marL="3657600" rtl="0">
              <a:spcBef>
                <a:spcPts val="1600"/>
              </a:spcBef>
              <a:spcAft>
                <a:spcPts val="0"/>
              </a:spcAft>
              <a:buSzPts val="1400"/>
              <a:buFont typeface="Comfortaa"/>
              <a:buChar char="○"/>
              <a:defRPr>
                <a:latin typeface="Comfortaa"/>
                <a:ea typeface="Comfortaa"/>
                <a:cs typeface="Comfortaa"/>
                <a:sym typeface="Comfortaa"/>
              </a:defRPr>
            </a:lvl8pPr>
            <a:lvl9pPr indent="-317500" lvl="8" marL="4114800" rtl="0">
              <a:spcBef>
                <a:spcPts val="1600"/>
              </a:spcBef>
              <a:spcAft>
                <a:spcPts val="1600"/>
              </a:spcAft>
              <a:buSzPts val="1400"/>
              <a:buFont typeface="Comfortaa"/>
              <a:buChar char="■"/>
              <a:defRPr>
                <a:latin typeface="Comfortaa"/>
                <a:ea typeface="Comfortaa"/>
                <a:cs typeface="Comfortaa"/>
                <a:sym typeface="Comforta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ext Slide 2">
  <p:cSld name="CUSTOM_2_5">
    <p:spTree>
      <p:nvGrpSpPr>
        <p:cNvPr id="100" name="Shape 100"/>
        <p:cNvGrpSpPr/>
        <p:nvPr/>
      </p:nvGrpSpPr>
      <p:grpSpPr>
        <a:xfrm>
          <a:off x="0" y="0"/>
          <a:ext cx="0" cy="0"/>
          <a:chOff x="0" y="0"/>
          <a:chExt cx="0" cy="0"/>
        </a:xfrm>
      </p:grpSpPr>
      <p:sp>
        <p:nvSpPr>
          <p:cNvPr id="101" name="Google Shape;10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2" name="Google Shape;102;p14"/>
          <p:cNvPicPr preferRelativeResize="0"/>
          <p:nvPr/>
        </p:nvPicPr>
        <p:blipFill>
          <a:blip r:embed="rId2">
            <a:alphaModFix/>
          </a:blip>
          <a:stretch>
            <a:fillRect/>
          </a:stretch>
        </p:blipFill>
        <p:spPr>
          <a:xfrm>
            <a:off x="-42325" y="0"/>
            <a:ext cx="9144000" cy="5143500"/>
          </a:xfrm>
          <a:prstGeom prst="rect">
            <a:avLst/>
          </a:prstGeom>
          <a:noFill/>
          <a:ln>
            <a:noFill/>
          </a:ln>
        </p:spPr>
      </p:pic>
      <p:pic>
        <p:nvPicPr>
          <p:cNvPr id="103" name="Google Shape;103;p14"/>
          <p:cNvPicPr preferRelativeResize="0"/>
          <p:nvPr/>
        </p:nvPicPr>
        <p:blipFill rotWithShape="1">
          <a:blip r:embed="rId3">
            <a:alphaModFix/>
          </a:blip>
          <a:srcRect b="0" l="3668" r="1535" t="0"/>
          <a:stretch/>
        </p:blipFill>
        <p:spPr>
          <a:xfrm>
            <a:off x="-42325" y="-228600"/>
            <a:ext cx="9244549" cy="1376950"/>
          </a:xfrm>
          <a:prstGeom prst="rect">
            <a:avLst/>
          </a:prstGeom>
          <a:noFill/>
          <a:ln>
            <a:noFill/>
          </a:ln>
        </p:spPr>
      </p:pic>
      <p:sp>
        <p:nvSpPr>
          <p:cNvPr id="104" name="Google Shape;104;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
        <p:nvSpPr>
          <p:cNvPr id="105" name="Google Shape;105;p14"/>
          <p:cNvSpPr txBox="1"/>
          <p:nvPr/>
        </p:nvSpPr>
        <p:spPr>
          <a:xfrm>
            <a:off x="438775" y="255950"/>
            <a:ext cx="6289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Comfortaa"/>
                <a:ea typeface="Comfortaa"/>
                <a:cs typeface="Comfortaa"/>
                <a:sym typeface="Comfortaa"/>
              </a:rPr>
              <a:t>Thank You to our #TND25 Sponsors!</a:t>
            </a:r>
            <a:endParaRPr sz="2400">
              <a:solidFill>
                <a:srgbClr val="FFFFFF"/>
              </a:solidFill>
              <a:latin typeface="Comfortaa"/>
              <a:ea typeface="Comfortaa"/>
              <a:cs typeface="Comfortaa"/>
              <a:sym typeface="Comforta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6">
    <p:spTree>
      <p:nvGrpSpPr>
        <p:cNvPr id="106" name="Shape 106"/>
        <p:cNvGrpSpPr/>
        <p:nvPr/>
      </p:nvGrpSpPr>
      <p:grpSpPr>
        <a:xfrm>
          <a:off x="0" y="0"/>
          <a:ext cx="0" cy="0"/>
          <a:chOff x="0" y="0"/>
          <a:chExt cx="0" cy="0"/>
        </a:xfrm>
      </p:grpSpPr>
      <p:sp>
        <p:nvSpPr>
          <p:cNvPr id="107" name="Google Shape;10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8" name="Google Shape;108;p15"/>
          <p:cNvPicPr preferRelativeResize="0"/>
          <p:nvPr/>
        </p:nvPicPr>
        <p:blipFill>
          <a:blip r:embed="rId2">
            <a:alphaModFix/>
          </a:blip>
          <a:stretch>
            <a:fillRect/>
          </a:stretch>
        </p:blipFill>
        <p:spPr>
          <a:xfrm>
            <a:off x="-42325" y="0"/>
            <a:ext cx="9144000" cy="5143500"/>
          </a:xfrm>
          <a:prstGeom prst="rect">
            <a:avLst/>
          </a:prstGeom>
          <a:noFill/>
          <a:ln>
            <a:noFill/>
          </a:ln>
        </p:spPr>
      </p:pic>
      <p:pic>
        <p:nvPicPr>
          <p:cNvPr id="109" name="Google Shape;109;p15"/>
          <p:cNvPicPr preferRelativeResize="0"/>
          <p:nvPr/>
        </p:nvPicPr>
        <p:blipFill rotWithShape="1">
          <a:blip r:embed="rId3">
            <a:alphaModFix/>
          </a:blip>
          <a:srcRect b="0" l="0" r="0" t="10297"/>
          <a:stretch/>
        </p:blipFill>
        <p:spPr>
          <a:xfrm>
            <a:off x="-42325" y="1017725"/>
            <a:ext cx="9262131" cy="3732125"/>
          </a:xfrm>
          <a:prstGeom prst="rect">
            <a:avLst/>
          </a:prstGeom>
          <a:noFill/>
          <a:ln>
            <a:noFill/>
          </a:ln>
        </p:spPr>
      </p:pic>
      <p:pic>
        <p:nvPicPr>
          <p:cNvPr id="110" name="Google Shape;110;p15"/>
          <p:cNvPicPr preferRelativeResize="0"/>
          <p:nvPr/>
        </p:nvPicPr>
        <p:blipFill rotWithShape="1">
          <a:blip r:embed="rId4">
            <a:alphaModFix/>
          </a:blip>
          <a:srcRect b="0" l="0" r="0" t="0"/>
          <a:stretch/>
        </p:blipFill>
        <p:spPr>
          <a:xfrm>
            <a:off x="3926466" y="263315"/>
            <a:ext cx="1206420" cy="1209837"/>
          </a:xfrm>
          <a:prstGeom prst="rect">
            <a:avLst/>
          </a:prstGeom>
          <a:noFill/>
          <a:ln>
            <a:noFill/>
          </a:ln>
        </p:spPr>
      </p:pic>
      <p:sp>
        <p:nvSpPr>
          <p:cNvPr id="111" name="Google Shape;111;p15"/>
          <p:cNvSpPr txBox="1"/>
          <p:nvPr/>
        </p:nvSpPr>
        <p:spPr>
          <a:xfrm>
            <a:off x="3468900" y="1706375"/>
            <a:ext cx="2206200" cy="3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accent5"/>
                </a:solidFill>
                <a:latin typeface="Comfortaa"/>
                <a:ea typeface="Comfortaa"/>
                <a:cs typeface="Comfortaa"/>
                <a:sym typeface="Comfortaa"/>
              </a:rPr>
              <a:t>Thank You!</a:t>
            </a:r>
            <a:endParaRPr sz="2400">
              <a:solidFill>
                <a:schemeClr val="accent5"/>
              </a:solidFill>
              <a:latin typeface="Comfortaa"/>
              <a:ea typeface="Comfortaa"/>
              <a:cs typeface="Comfortaa"/>
              <a:sym typeface="Comforta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type="twoColTx">
  <p:cSld name="TITLE_AND_TWO_COLUMNS">
    <p:spTree>
      <p:nvGrpSpPr>
        <p:cNvPr id="112" name="Shape 112"/>
        <p:cNvGrpSpPr/>
        <p:nvPr/>
      </p:nvGrpSpPr>
      <p:grpSpPr>
        <a:xfrm>
          <a:off x="0" y="0"/>
          <a:ext cx="0" cy="0"/>
          <a:chOff x="0" y="0"/>
          <a:chExt cx="0" cy="0"/>
        </a:xfrm>
      </p:grpSpPr>
      <p:sp>
        <p:nvSpPr>
          <p:cNvPr id="113" name="Google Shape;113;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114" name="Google Shape;114;p16"/>
          <p:cNvPicPr preferRelativeResize="0"/>
          <p:nvPr/>
        </p:nvPicPr>
        <p:blipFill>
          <a:blip r:embed="rId2">
            <a:alphaModFix/>
          </a:blip>
          <a:stretch>
            <a:fillRect/>
          </a:stretch>
        </p:blipFill>
        <p:spPr>
          <a:xfrm rot="10800000">
            <a:off x="0" y="3346500"/>
            <a:ext cx="6398213" cy="1797000"/>
          </a:xfrm>
          <a:prstGeom prst="rect">
            <a:avLst/>
          </a:prstGeom>
          <a:noFill/>
          <a:ln>
            <a:noFill/>
          </a:ln>
        </p:spPr>
      </p:pic>
      <p:pic>
        <p:nvPicPr>
          <p:cNvPr id="115" name="Google Shape;115;p16"/>
          <p:cNvPicPr preferRelativeResize="0"/>
          <p:nvPr/>
        </p:nvPicPr>
        <p:blipFill>
          <a:blip r:embed="rId2">
            <a:alphaModFix/>
          </a:blip>
          <a:stretch>
            <a:fillRect/>
          </a:stretch>
        </p:blipFill>
        <p:spPr>
          <a:xfrm>
            <a:off x="0" y="276881"/>
            <a:ext cx="9144000" cy="3157526"/>
          </a:xfrm>
          <a:prstGeom prst="rect">
            <a:avLst/>
          </a:prstGeom>
          <a:noFill/>
          <a:ln>
            <a:noFill/>
          </a:ln>
        </p:spPr>
      </p:pic>
      <p:sp>
        <p:nvSpPr>
          <p:cNvPr id="116" name="Google Shape;116;p16"/>
          <p:cNvSpPr/>
          <p:nvPr/>
        </p:nvSpPr>
        <p:spPr>
          <a:xfrm>
            <a:off x="0" y="0"/>
            <a:ext cx="9144000" cy="276900"/>
          </a:xfrm>
          <a:prstGeom prst="rect">
            <a:avLst/>
          </a:prstGeom>
          <a:solidFill>
            <a:srgbClr val="1296CA"/>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grpSp>
        <p:nvGrpSpPr>
          <p:cNvPr id="117" name="Google Shape;117;p16"/>
          <p:cNvGrpSpPr/>
          <p:nvPr/>
        </p:nvGrpSpPr>
        <p:grpSpPr>
          <a:xfrm>
            <a:off x="4864125" y="285750"/>
            <a:ext cx="1292850" cy="4427494"/>
            <a:chOff x="6184900" y="381000"/>
            <a:chExt cx="1723800" cy="5903325"/>
          </a:xfrm>
        </p:grpSpPr>
        <p:sp>
          <p:nvSpPr>
            <p:cNvPr id="118" name="Google Shape;118;p16"/>
            <p:cNvSpPr/>
            <p:nvPr/>
          </p:nvSpPr>
          <p:spPr>
            <a:xfrm>
              <a:off x="6977200" y="4579200"/>
              <a:ext cx="850800" cy="850800"/>
            </a:xfrm>
            <a:prstGeom prst="ellipse">
              <a:avLst/>
            </a:prstGeom>
            <a:solidFill>
              <a:srgbClr val="BFE3F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solidFill>
                  <a:srgbClr val="F1F3F4"/>
                </a:solidFill>
                <a:latin typeface="Calibri"/>
                <a:ea typeface="Calibri"/>
                <a:cs typeface="Calibri"/>
                <a:sym typeface="Calibri"/>
              </a:endParaRPr>
            </a:p>
          </p:txBody>
        </p:sp>
        <p:sp>
          <p:nvSpPr>
            <p:cNvPr id="119" name="Google Shape;119;p16"/>
            <p:cNvSpPr/>
            <p:nvPr/>
          </p:nvSpPr>
          <p:spPr>
            <a:xfrm>
              <a:off x="6184900" y="4826850"/>
              <a:ext cx="1301700" cy="1301700"/>
            </a:xfrm>
            <a:prstGeom prst="ellipse">
              <a:avLst/>
            </a:prstGeom>
            <a:noFill/>
            <a:ln cap="flat" cmpd="sng" w="9525">
              <a:solidFill>
                <a:srgbClr val="BFE3F1"/>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latin typeface="Calibri"/>
                <a:ea typeface="Calibri"/>
                <a:cs typeface="Calibri"/>
                <a:sym typeface="Calibri"/>
              </a:endParaRPr>
            </a:p>
          </p:txBody>
        </p:sp>
        <p:cxnSp>
          <p:nvCxnSpPr>
            <p:cNvPr id="120" name="Google Shape;120;p16"/>
            <p:cNvCxnSpPr/>
            <p:nvPr/>
          </p:nvCxnSpPr>
          <p:spPr>
            <a:xfrm flipH="1">
              <a:off x="6812175" y="381000"/>
              <a:ext cx="5100" cy="4442400"/>
            </a:xfrm>
            <a:prstGeom prst="straightConnector1">
              <a:avLst/>
            </a:prstGeom>
            <a:noFill/>
            <a:ln cap="flat" cmpd="sng" w="9525">
              <a:solidFill>
                <a:srgbClr val="BFE3F1"/>
              </a:solidFill>
              <a:prstDash val="solid"/>
              <a:round/>
              <a:headEnd len="med" w="med" type="none"/>
              <a:tailEnd len="med" w="med" type="none"/>
            </a:ln>
          </p:spPr>
        </p:cxnSp>
        <p:sp>
          <p:nvSpPr>
            <p:cNvPr id="121" name="Google Shape;121;p16"/>
            <p:cNvSpPr/>
            <p:nvPr/>
          </p:nvSpPr>
          <p:spPr>
            <a:xfrm>
              <a:off x="7411600" y="5787225"/>
              <a:ext cx="497100" cy="497100"/>
            </a:xfrm>
            <a:prstGeom prst="ellipse">
              <a:avLst/>
            </a:prstGeom>
            <a:solidFill>
              <a:srgbClr val="FDAE39"/>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100">
                <a:solidFill>
                  <a:srgbClr val="FDAE39"/>
                </a:solidFill>
                <a:latin typeface="Calibri"/>
                <a:ea typeface="Calibri"/>
                <a:cs typeface="Calibri"/>
                <a:sym typeface="Calibri"/>
              </a:endParaRPr>
            </a:p>
          </p:txBody>
        </p:sp>
      </p:grpSp>
      <p:sp>
        <p:nvSpPr>
          <p:cNvPr id="122" name="Google Shape;122;p16"/>
          <p:cNvSpPr txBox="1"/>
          <p:nvPr>
            <p:ph type="title"/>
          </p:nvPr>
        </p:nvSpPr>
        <p:spPr>
          <a:xfrm>
            <a:off x="6947138" y="46688"/>
            <a:ext cx="2029200" cy="183600"/>
          </a:xfrm>
          <a:prstGeom prst="rect">
            <a:avLst/>
          </a:prstGeom>
        </p:spPr>
        <p:txBody>
          <a:bodyPr anchorCtr="0" anchor="t" bIns="68575" lIns="68575" spcFirstLastPara="1" rIns="68575" wrap="square" tIns="20575">
            <a:noAutofit/>
          </a:bodyPr>
          <a:lstStyle>
            <a:lvl1pPr lvl="0" algn="r">
              <a:spcBef>
                <a:spcPts val="0"/>
              </a:spcBef>
              <a:spcAft>
                <a:spcPts val="0"/>
              </a:spcAft>
              <a:buClr>
                <a:schemeClr val="lt1"/>
              </a:buClr>
              <a:buSzPts val="900"/>
              <a:buNone/>
              <a:defRPr sz="9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3" name="Google Shape;123;p16"/>
          <p:cNvSpPr txBox="1"/>
          <p:nvPr>
            <p:ph idx="1" type="body"/>
          </p:nvPr>
        </p:nvSpPr>
        <p:spPr>
          <a:xfrm>
            <a:off x="311700" y="1389600"/>
            <a:ext cx="4353600" cy="2681400"/>
          </a:xfrm>
          <a:prstGeom prst="rect">
            <a:avLst/>
          </a:prstGeom>
        </p:spPr>
        <p:txBody>
          <a:bodyPr anchorCtr="0" anchor="t" bIns="68575" lIns="68575" spcFirstLastPara="1" rIns="68575" wrap="square" tIns="89150">
            <a:noAutofit/>
          </a:bodyPr>
          <a:lstStyle>
            <a:lvl1pPr indent="-342900" lvl="0" marL="457200">
              <a:spcBef>
                <a:spcPts val="0"/>
              </a:spcBef>
              <a:spcAft>
                <a:spcPts val="0"/>
              </a:spcAft>
              <a:buClr>
                <a:srgbClr val="1296CA"/>
              </a:buClr>
              <a:buSzPts val="1800"/>
              <a:buFont typeface="Roboto"/>
              <a:buChar char="●"/>
              <a:defRPr>
                <a:latin typeface="Roboto"/>
                <a:ea typeface="Roboto"/>
                <a:cs typeface="Roboto"/>
                <a:sym typeface="Roboto"/>
              </a:defRPr>
            </a:lvl1pPr>
            <a:lvl2pPr indent="-323850" lvl="1" marL="914400">
              <a:spcBef>
                <a:spcPts val="1600"/>
              </a:spcBef>
              <a:spcAft>
                <a:spcPts val="0"/>
              </a:spcAft>
              <a:buClr>
                <a:srgbClr val="FDAE39"/>
              </a:buClr>
              <a:buSzPts val="1500"/>
              <a:buFont typeface="Roboto Light"/>
              <a:buChar char="○"/>
              <a:defRPr sz="1500">
                <a:latin typeface="Roboto Light"/>
                <a:ea typeface="Roboto Light"/>
                <a:cs typeface="Roboto Light"/>
                <a:sym typeface="Roboto Light"/>
              </a:defRPr>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24" name="Google Shape;124;p16"/>
          <p:cNvSpPr txBox="1"/>
          <p:nvPr>
            <p:ph idx="2" type="title"/>
          </p:nvPr>
        </p:nvSpPr>
        <p:spPr>
          <a:xfrm>
            <a:off x="311700" y="666919"/>
            <a:ext cx="5214600" cy="530100"/>
          </a:xfrm>
          <a:prstGeom prst="rect">
            <a:avLst/>
          </a:prstGeom>
        </p:spPr>
        <p:txBody>
          <a:bodyPr anchorCtr="0" anchor="b" bIns="91425" lIns="91425" spcFirstLastPara="1" rIns="91425" wrap="square" tIns="91425">
            <a:noAutofit/>
          </a:bodyPr>
          <a:lstStyle>
            <a:lvl1pPr lvl="0">
              <a:spcBef>
                <a:spcPts val="0"/>
              </a:spcBef>
              <a:spcAft>
                <a:spcPts val="0"/>
              </a:spcAft>
              <a:buClr>
                <a:srgbClr val="1296CA"/>
              </a:buClr>
              <a:buSzPts val="2400"/>
              <a:buFont typeface="Roboto Medium"/>
              <a:buNone/>
              <a:defRPr sz="2400">
                <a:solidFill>
                  <a:srgbClr val="1296CA"/>
                </a:solidFill>
                <a:latin typeface="Roboto Medium"/>
                <a:ea typeface="Roboto Medium"/>
                <a:cs typeface="Roboto Medium"/>
                <a:sym typeface="Roboto Medium"/>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5" name="Google Shape;125;p16"/>
          <p:cNvSpPr txBox="1"/>
          <p:nvPr>
            <p:ph idx="3" type="title"/>
          </p:nvPr>
        </p:nvSpPr>
        <p:spPr>
          <a:xfrm>
            <a:off x="6206588" y="1098938"/>
            <a:ext cx="2377500" cy="1962900"/>
          </a:xfrm>
          <a:prstGeom prst="rect">
            <a:avLst/>
          </a:prstGeom>
        </p:spPr>
        <p:txBody>
          <a:bodyPr anchorCtr="0" anchor="t" bIns="91425" lIns="91425" spcFirstLastPara="1" rIns="91425" wrap="square" tIns="91425">
            <a:noAutofit/>
          </a:bodyPr>
          <a:lstStyle>
            <a:lvl1pPr lvl="0">
              <a:spcBef>
                <a:spcPts val="0"/>
              </a:spcBef>
              <a:spcAft>
                <a:spcPts val="0"/>
              </a:spcAft>
              <a:buSzPts val="1300"/>
              <a:buNone/>
              <a:defRPr sz="1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6" name="Shape 16"/>
        <p:cNvGrpSpPr/>
        <p:nvPr/>
      </p:nvGrpSpPr>
      <p:grpSpPr>
        <a:xfrm>
          <a:off x="0" y="0"/>
          <a:ext cx="0" cy="0"/>
          <a:chOff x="0" y="0"/>
          <a:chExt cx="0" cy="0"/>
        </a:xfrm>
      </p:grpSpPr>
      <p:sp>
        <p:nvSpPr>
          <p:cNvPr id="17" name="Google Shape;17;p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pic>
        <p:nvPicPr>
          <p:cNvPr id="18" name="Google Shape;18;p3"/>
          <p:cNvPicPr preferRelativeResize="0"/>
          <p:nvPr/>
        </p:nvPicPr>
        <p:blipFill>
          <a:blip r:embed="rId2">
            <a:alphaModFix/>
          </a:blip>
          <a:stretch>
            <a:fillRect/>
          </a:stretch>
        </p:blipFill>
        <p:spPr>
          <a:xfrm>
            <a:off x="-42325" y="0"/>
            <a:ext cx="9186326" cy="5143500"/>
          </a:xfrm>
          <a:prstGeom prst="rect">
            <a:avLst/>
          </a:prstGeom>
          <a:noFill/>
          <a:ln>
            <a:noFill/>
          </a:ln>
        </p:spPr>
      </p:pic>
      <p:pic>
        <p:nvPicPr>
          <p:cNvPr id="19" name="Google Shape;19;p3"/>
          <p:cNvPicPr preferRelativeResize="0"/>
          <p:nvPr/>
        </p:nvPicPr>
        <p:blipFill rotWithShape="1">
          <a:blip r:embed="rId3">
            <a:alphaModFix/>
          </a:blip>
          <a:srcRect b="0" l="3668" r="1535" t="0"/>
          <a:stretch/>
        </p:blipFill>
        <p:spPr>
          <a:xfrm>
            <a:off x="-42325" y="-228600"/>
            <a:ext cx="9244549" cy="1376950"/>
          </a:xfrm>
          <a:prstGeom prst="rect">
            <a:avLst/>
          </a:prstGeom>
          <a:noFill/>
          <a:ln>
            <a:noFill/>
          </a:ln>
        </p:spPr>
      </p:pic>
      <p:sp>
        <p:nvSpPr>
          <p:cNvPr id="20" name="Google Shape;20;p3"/>
          <p:cNvSpPr txBox="1"/>
          <p:nvPr>
            <p:ph idx="2" type="title"/>
          </p:nvPr>
        </p:nvSpPr>
        <p:spPr>
          <a:xfrm>
            <a:off x="574225" y="281000"/>
            <a:ext cx="4996800" cy="561900"/>
          </a:xfrm>
          <a:prstGeom prst="rect">
            <a:avLst/>
          </a:prstGeom>
        </p:spPr>
        <p:txBody>
          <a:bodyPr anchorCtr="0" anchor="t" bIns="91425" lIns="91425" spcFirstLastPara="1" rIns="91425" wrap="square" tIns="91425">
            <a:noAutofit/>
          </a:bodyPr>
          <a:lstStyle>
            <a:lvl1pPr lvl="0">
              <a:spcBef>
                <a:spcPts val="0"/>
              </a:spcBef>
              <a:spcAft>
                <a:spcPts val="0"/>
              </a:spcAft>
              <a:buNone/>
              <a:defRPr sz="2400">
                <a:solidFill>
                  <a:srgbClr val="FFFFFF"/>
                </a:solidFill>
                <a:latin typeface="Comfortaa"/>
                <a:ea typeface="Comfortaa"/>
                <a:cs typeface="Comfortaa"/>
                <a:sym typeface="Comfortaa"/>
              </a:defRPr>
            </a:lvl1pPr>
            <a:lvl2pPr lvl="1">
              <a:spcBef>
                <a:spcPts val="0"/>
              </a:spcBef>
              <a:spcAft>
                <a:spcPts val="0"/>
              </a:spcAft>
              <a:buNone/>
              <a:defRPr sz="2400">
                <a:solidFill>
                  <a:srgbClr val="FFFFFF"/>
                </a:solidFill>
                <a:latin typeface="Comfortaa"/>
                <a:ea typeface="Comfortaa"/>
                <a:cs typeface="Comfortaa"/>
                <a:sym typeface="Comfortaa"/>
              </a:defRPr>
            </a:lvl2pPr>
            <a:lvl3pPr lvl="2">
              <a:spcBef>
                <a:spcPts val="0"/>
              </a:spcBef>
              <a:spcAft>
                <a:spcPts val="0"/>
              </a:spcAft>
              <a:buNone/>
              <a:defRPr sz="2400">
                <a:solidFill>
                  <a:srgbClr val="FFFFFF"/>
                </a:solidFill>
                <a:latin typeface="Comfortaa"/>
                <a:ea typeface="Comfortaa"/>
                <a:cs typeface="Comfortaa"/>
                <a:sym typeface="Comfortaa"/>
              </a:defRPr>
            </a:lvl3pPr>
            <a:lvl4pPr lvl="3">
              <a:spcBef>
                <a:spcPts val="0"/>
              </a:spcBef>
              <a:spcAft>
                <a:spcPts val="0"/>
              </a:spcAft>
              <a:buNone/>
              <a:defRPr sz="2400">
                <a:solidFill>
                  <a:srgbClr val="FFFFFF"/>
                </a:solidFill>
                <a:latin typeface="Comfortaa"/>
                <a:ea typeface="Comfortaa"/>
                <a:cs typeface="Comfortaa"/>
                <a:sym typeface="Comfortaa"/>
              </a:defRPr>
            </a:lvl4pPr>
            <a:lvl5pPr lvl="4">
              <a:spcBef>
                <a:spcPts val="0"/>
              </a:spcBef>
              <a:spcAft>
                <a:spcPts val="0"/>
              </a:spcAft>
              <a:buNone/>
              <a:defRPr sz="2400">
                <a:solidFill>
                  <a:srgbClr val="FFFFFF"/>
                </a:solidFill>
                <a:latin typeface="Comfortaa"/>
                <a:ea typeface="Comfortaa"/>
                <a:cs typeface="Comfortaa"/>
                <a:sym typeface="Comfortaa"/>
              </a:defRPr>
            </a:lvl5pPr>
            <a:lvl6pPr lvl="5">
              <a:spcBef>
                <a:spcPts val="0"/>
              </a:spcBef>
              <a:spcAft>
                <a:spcPts val="0"/>
              </a:spcAft>
              <a:buNone/>
              <a:defRPr sz="2400">
                <a:solidFill>
                  <a:srgbClr val="FFFFFF"/>
                </a:solidFill>
                <a:latin typeface="Comfortaa"/>
                <a:ea typeface="Comfortaa"/>
                <a:cs typeface="Comfortaa"/>
                <a:sym typeface="Comfortaa"/>
              </a:defRPr>
            </a:lvl6pPr>
            <a:lvl7pPr lvl="6">
              <a:spcBef>
                <a:spcPts val="0"/>
              </a:spcBef>
              <a:spcAft>
                <a:spcPts val="0"/>
              </a:spcAft>
              <a:buNone/>
              <a:defRPr sz="2400">
                <a:solidFill>
                  <a:srgbClr val="FFFFFF"/>
                </a:solidFill>
                <a:latin typeface="Comfortaa"/>
                <a:ea typeface="Comfortaa"/>
                <a:cs typeface="Comfortaa"/>
                <a:sym typeface="Comfortaa"/>
              </a:defRPr>
            </a:lvl7pPr>
            <a:lvl8pPr lvl="7">
              <a:spcBef>
                <a:spcPts val="0"/>
              </a:spcBef>
              <a:spcAft>
                <a:spcPts val="0"/>
              </a:spcAft>
              <a:buNone/>
              <a:defRPr sz="2400">
                <a:solidFill>
                  <a:srgbClr val="FFFFFF"/>
                </a:solidFill>
                <a:latin typeface="Comfortaa"/>
                <a:ea typeface="Comfortaa"/>
                <a:cs typeface="Comfortaa"/>
                <a:sym typeface="Comfortaa"/>
              </a:defRPr>
            </a:lvl8pPr>
            <a:lvl9pPr lvl="8">
              <a:spcBef>
                <a:spcPts val="0"/>
              </a:spcBef>
              <a:spcAft>
                <a:spcPts val="0"/>
              </a:spcAft>
              <a:buNone/>
              <a:defRPr sz="2400">
                <a:solidFill>
                  <a:srgbClr val="FFFFFF"/>
                </a:solidFill>
                <a:latin typeface="Comfortaa"/>
                <a:ea typeface="Comfortaa"/>
                <a:cs typeface="Comfortaa"/>
                <a:sym typeface="Comfortaa"/>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bble Slide">
  <p:cSld name="CUSTOM_3">
    <p:spTree>
      <p:nvGrpSpPr>
        <p:cNvPr id="21" name="Shape 21"/>
        <p:cNvGrpSpPr/>
        <p:nvPr/>
      </p:nvGrpSpPr>
      <p:grpSpPr>
        <a:xfrm>
          <a:off x="0" y="0"/>
          <a:ext cx="0" cy="0"/>
          <a:chOff x="0" y="0"/>
          <a:chExt cx="0" cy="0"/>
        </a:xfrm>
      </p:grpSpPr>
      <p:sp>
        <p:nvSpPr>
          <p:cNvPr id="22" name="Google Shape;22;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 name="Google Shape;23;p4"/>
          <p:cNvPicPr preferRelativeResize="0"/>
          <p:nvPr/>
        </p:nvPicPr>
        <p:blipFill>
          <a:blip r:embed="rId2">
            <a:alphaModFix/>
          </a:blip>
          <a:stretch>
            <a:fillRect/>
          </a:stretch>
        </p:blipFill>
        <p:spPr>
          <a:xfrm>
            <a:off x="-42325" y="0"/>
            <a:ext cx="9144000" cy="5143500"/>
          </a:xfrm>
          <a:prstGeom prst="rect">
            <a:avLst/>
          </a:prstGeom>
          <a:noFill/>
          <a:ln>
            <a:noFill/>
          </a:ln>
        </p:spPr>
      </p:pic>
      <p:pic>
        <p:nvPicPr>
          <p:cNvPr id="24" name="Google Shape;24;p4"/>
          <p:cNvPicPr preferRelativeResize="0"/>
          <p:nvPr/>
        </p:nvPicPr>
        <p:blipFill rotWithShape="1">
          <a:blip r:embed="rId3">
            <a:alphaModFix/>
          </a:blip>
          <a:srcRect b="0" l="3668" r="1535" t="0"/>
          <a:stretch/>
        </p:blipFill>
        <p:spPr>
          <a:xfrm>
            <a:off x="-42325" y="-228600"/>
            <a:ext cx="9244549" cy="1376950"/>
          </a:xfrm>
          <a:prstGeom prst="rect">
            <a:avLst/>
          </a:prstGeom>
          <a:noFill/>
          <a:ln>
            <a:noFill/>
          </a:ln>
        </p:spPr>
      </p:pic>
      <p:sp>
        <p:nvSpPr>
          <p:cNvPr id="25" name="Google Shape;25;p4"/>
          <p:cNvSpPr txBox="1"/>
          <p:nvPr>
            <p:ph idx="2" type="title"/>
          </p:nvPr>
        </p:nvSpPr>
        <p:spPr>
          <a:xfrm>
            <a:off x="574225" y="281000"/>
            <a:ext cx="4996800" cy="5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latin typeface="Comfortaa"/>
                <a:ea typeface="Comfortaa"/>
                <a:cs typeface="Comfortaa"/>
                <a:sym typeface="Comfortaa"/>
              </a:defRPr>
            </a:lvl1pPr>
            <a:lvl2pPr lvl="1" rtl="0">
              <a:spcBef>
                <a:spcPts val="0"/>
              </a:spcBef>
              <a:spcAft>
                <a:spcPts val="0"/>
              </a:spcAft>
              <a:buNone/>
              <a:defRPr sz="2400">
                <a:solidFill>
                  <a:srgbClr val="FFFFFF"/>
                </a:solidFill>
                <a:latin typeface="Comfortaa"/>
                <a:ea typeface="Comfortaa"/>
                <a:cs typeface="Comfortaa"/>
                <a:sym typeface="Comfortaa"/>
              </a:defRPr>
            </a:lvl2pPr>
            <a:lvl3pPr lvl="2" rtl="0">
              <a:spcBef>
                <a:spcPts val="0"/>
              </a:spcBef>
              <a:spcAft>
                <a:spcPts val="0"/>
              </a:spcAft>
              <a:buNone/>
              <a:defRPr sz="2400">
                <a:solidFill>
                  <a:srgbClr val="FFFFFF"/>
                </a:solidFill>
                <a:latin typeface="Comfortaa"/>
                <a:ea typeface="Comfortaa"/>
                <a:cs typeface="Comfortaa"/>
                <a:sym typeface="Comfortaa"/>
              </a:defRPr>
            </a:lvl3pPr>
            <a:lvl4pPr lvl="3" rtl="0">
              <a:spcBef>
                <a:spcPts val="0"/>
              </a:spcBef>
              <a:spcAft>
                <a:spcPts val="0"/>
              </a:spcAft>
              <a:buNone/>
              <a:defRPr sz="2400">
                <a:solidFill>
                  <a:srgbClr val="FFFFFF"/>
                </a:solidFill>
                <a:latin typeface="Comfortaa"/>
                <a:ea typeface="Comfortaa"/>
                <a:cs typeface="Comfortaa"/>
                <a:sym typeface="Comfortaa"/>
              </a:defRPr>
            </a:lvl4pPr>
            <a:lvl5pPr lvl="4" rtl="0">
              <a:spcBef>
                <a:spcPts val="0"/>
              </a:spcBef>
              <a:spcAft>
                <a:spcPts val="0"/>
              </a:spcAft>
              <a:buNone/>
              <a:defRPr sz="2400">
                <a:solidFill>
                  <a:srgbClr val="FFFFFF"/>
                </a:solidFill>
                <a:latin typeface="Comfortaa"/>
                <a:ea typeface="Comfortaa"/>
                <a:cs typeface="Comfortaa"/>
                <a:sym typeface="Comfortaa"/>
              </a:defRPr>
            </a:lvl5pPr>
            <a:lvl6pPr lvl="5" rtl="0">
              <a:spcBef>
                <a:spcPts val="0"/>
              </a:spcBef>
              <a:spcAft>
                <a:spcPts val="0"/>
              </a:spcAft>
              <a:buNone/>
              <a:defRPr sz="2400">
                <a:solidFill>
                  <a:srgbClr val="FFFFFF"/>
                </a:solidFill>
                <a:latin typeface="Comfortaa"/>
                <a:ea typeface="Comfortaa"/>
                <a:cs typeface="Comfortaa"/>
                <a:sym typeface="Comfortaa"/>
              </a:defRPr>
            </a:lvl6pPr>
            <a:lvl7pPr lvl="6" rtl="0">
              <a:spcBef>
                <a:spcPts val="0"/>
              </a:spcBef>
              <a:spcAft>
                <a:spcPts val="0"/>
              </a:spcAft>
              <a:buNone/>
              <a:defRPr sz="2400">
                <a:solidFill>
                  <a:srgbClr val="FFFFFF"/>
                </a:solidFill>
                <a:latin typeface="Comfortaa"/>
                <a:ea typeface="Comfortaa"/>
                <a:cs typeface="Comfortaa"/>
                <a:sym typeface="Comfortaa"/>
              </a:defRPr>
            </a:lvl7pPr>
            <a:lvl8pPr lvl="7" rtl="0">
              <a:spcBef>
                <a:spcPts val="0"/>
              </a:spcBef>
              <a:spcAft>
                <a:spcPts val="0"/>
              </a:spcAft>
              <a:buNone/>
              <a:defRPr sz="2400">
                <a:solidFill>
                  <a:srgbClr val="FFFFFF"/>
                </a:solidFill>
                <a:latin typeface="Comfortaa"/>
                <a:ea typeface="Comfortaa"/>
                <a:cs typeface="Comfortaa"/>
                <a:sym typeface="Comfortaa"/>
              </a:defRPr>
            </a:lvl8pPr>
            <a:lvl9pPr lvl="8" rtl="0">
              <a:spcBef>
                <a:spcPts val="0"/>
              </a:spcBef>
              <a:spcAft>
                <a:spcPts val="0"/>
              </a:spcAft>
              <a:buNone/>
              <a:defRPr sz="2400">
                <a:solidFill>
                  <a:srgbClr val="FFFFFF"/>
                </a:solidFill>
                <a:latin typeface="Comfortaa"/>
                <a:ea typeface="Comfortaa"/>
                <a:cs typeface="Comfortaa"/>
                <a:sym typeface="Comfortaa"/>
              </a:defRPr>
            </a:lvl9pPr>
          </a:lstStyle>
          <a:p/>
        </p:txBody>
      </p:sp>
      <p:sp>
        <p:nvSpPr>
          <p:cNvPr id="26" name="Google Shape;26;p4"/>
          <p:cNvSpPr/>
          <p:nvPr/>
        </p:nvSpPr>
        <p:spPr>
          <a:xfrm>
            <a:off x="112825" y="1787600"/>
            <a:ext cx="2449500" cy="24495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
          <p:cNvSpPr/>
          <p:nvPr/>
        </p:nvSpPr>
        <p:spPr>
          <a:xfrm>
            <a:off x="2269291" y="1787594"/>
            <a:ext cx="2449500" cy="2449500"/>
          </a:xfrm>
          <a:prstGeom prst="ellipse">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
          <p:cNvSpPr/>
          <p:nvPr/>
        </p:nvSpPr>
        <p:spPr>
          <a:xfrm>
            <a:off x="4412635" y="1787594"/>
            <a:ext cx="2449500" cy="2449500"/>
          </a:xfrm>
          <a:prstGeom prst="ellipse">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4"/>
          <p:cNvSpPr/>
          <p:nvPr/>
        </p:nvSpPr>
        <p:spPr>
          <a:xfrm>
            <a:off x="6581659" y="1787590"/>
            <a:ext cx="2449500" cy="2449500"/>
          </a:xfrm>
          <a:prstGeom prst="ellipse">
            <a:avLst/>
          </a:prstGeom>
          <a:solidFill>
            <a:srgbClr val="0B539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nnel Slide">
  <p:cSld name="CUSTOM_4">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2" name="Google Shape;32;p5"/>
          <p:cNvPicPr preferRelativeResize="0"/>
          <p:nvPr/>
        </p:nvPicPr>
        <p:blipFill>
          <a:blip r:embed="rId2">
            <a:alphaModFix/>
          </a:blip>
          <a:stretch>
            <a:fillRect/>
          </a:stretch>
        </p:blipFill>
        <p:spPr>
          <a:xfrm>
            <a:off x="-42325" y="0"/>
            <a:ext cx="9144000" cy="5143500"/>
          </a:xfrm>
          <a:prstGeom prst="rect">
            <a:avLst/>
          </a:prstGeom>
          <a:noFill/>
          <a:ln>
            <a:noFill/>
          </a:ln>
        </p:spPr>
      </p:pic>
      <p:pic>
        <p:nvPicPr>
          <p:cNvPr id="33" name="Google Shape;33;p5"/>
          <p:cNvPicPr preferRelativeResize="0"/>
          <p:nvPr/>
        </p:nvPicPr>
        <p:blipFill rotWithShape="1">
          <a:blip r:embed="rId3">
            <a:alphaModFix/>
          </a:blip>
          <a:srcRect b="0" l="3668" r="1535" t="0"/>
          <a:stretch/>
        </p:blipFill>
        <p:spPr>
          <a:xfrm>
            <a:off x="-42325" y="-228600"/>
            <a:ext cx="9244549" cy="1376950"/>
          </a:xfrm>
          <a:prstGeom prst="rect">
            <a:avLst/>
          </a:prstGeom>
          <a:noFill/>
          <a:ln>
            <a:noFill/>
          </a:ln>
        </p:spPr>
      </p:pic>
      <p:sp>
        <p:nvSpPr>
          <p:cNvPr id="34" name="Google Shape;34;p5"/>
          <p:cNvSpPr txBox="1"/>
          <p:nvPr>
            <p:ph idx="2" type="title"/>
          </p:nvPr>
        </p:nvSpPr>
        <p:spPr>
          <a:xfrm>
            <a:off x="574225" y="281000"/>
            <a:ext cx="4996800" cy="5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latin typeface="Comfortaa"/>
                <a:ea typeface="Comfortaa"/>
                <a:cs typeface="Comfortaa"/>
                <a:sym typeface="Comfortaa"/>
              </a:defRPr>
            </a:lvl1pPr>
            <a:lvl2pPr lvl="1" rtl="0">
              <a:spcBef>
                <a:spcPts val="0"/>
              </a:spcBef>
              <a:spcAft>
                <a:spcPts val="0"/>
              </a:spcAft>
              <a:buNone/>
              <a:defRPr sz="2400">
                <a:solidFill>
                  <a:srgbClr val="FFFFFF"/>
                </a:solidFill>
                <a:latin typeface="Comfortaa"/>
                <a:ea typeface="Comfortaa"/>
                <a:cs typeface="Comfortaa"/>
                <a:sym typeface="Comfortaa"/>
              </a:defRPr>
            </a:lvl2pPr>
            <a:lvl3pPr lvl="2" rtl="0">
              <a:spcBef>
                <a:spcPts val="0"/>
              </a:spcBef>
              <a:spcAft>
                <a:spcPts val="0"/>
              </a:spcAft>
              <a:buNone/>
              <a:defRPr sz="2400">
                <a:solidFill>
                  <a:srgbClr val="FFFFFF"/>
                </a:solidFill>
                <a:latin typeface="Comfortaa"/>
                <a:ea typeface="Comfortaa"/>
                <a:cs typeface="Comfortaa"/>
                <a:sym typeface="Comfortaa"/>
              </a:defRPr>
            </a:lvl3pPr>
            <a:lvl4pPr lvl="3" rtl="0">
              <a:spcBef>
                <a:spcPts val="0"/>
              </a:spcBef>
              <a:spcAft>
                <a:spcPts val="0"/>
              </a:spcAft>
              <a:buNone/>
              <a:defRPr sz="2400">
                <a:solidFill>
                  <a:srgbClr val="FFFFFF"/>
                </a:solidFill>
                <a:latin typeface="Comfortaa"/>
                <a:ea typeface="Comfortaa"/>
                <a:cs typeface="Comfortaa"/>
                <a:sym typeface="Comfortaa"/>
              </a:defRPr>
            </a:lvl4pPr>
            <a:lvl5pPr lvl="4" rtl="0">
              <a:spcBef>
                <a:spcPts val="0"/>
              </a:spcBef>
              <a:spcAft>
                <a:spcPts val="0"/>
              </a:spcAft>
              <a:buNone/>
              <a:defRPr sz="2400">
                <a:solidFill>
                  <a:srgbClr val="FFFFFF"/>
                </a:solidFill>
                <a:latin typeface="Comfortaa"/>
                <a:ea typeface="Comfortaa"/>
                <a:cs typeface="Comfortaa"/>
                <a:sym typeface="Comfortaa"/>
              </a:defRPr>
            </a:lvl5pPr>
            <a:lvl6pPr lvl="5" rtl="0">
              <a:spcBef>
                <a:spcPts val="0"/>
              </a:spcBef>
              <a:spcAft>
                <a:spcPts val="0"/>
              </a:spcAft>
              <a:buNone/>
              <a:defRPr sz="2400">
                <a:solidFill>
                  <a:srgbClr val="FFFFFF"/>
                </a:solidFill>
                <a:latin typeface="Comfortaa"/>
                <a:ea typeface="Comfortaa"/>
                <a:cs typeface="Comfortaa"/>
                <a:sym typeface="Comfortaa"/>
              </a:defRPr>
            </a:lvl6pPr>
            <a:lvl7pPr lvl="6" rtl="0">
              <a:spcBef>
                <a:spcPts val="0"/>
              </a:spcBef>
              <a:spcAft>
                <a:spcPts val="0"/>
              </a:spcAft>
              <a:buNone/>
              <a:defRPr sz="2400">
                <a:solidFill>
                  <a:srgbClr val="FFFFFF"/>
                </a:solidFill>
                <a:latin typeface="Comfortaa"/>
                <a:ea typeface="Comfortaa"/>
                <a:cs typeface="Comfortaa"/>
                <a:sym typeface="Comfortaa"/>
              </a:defRPr>
            </a:lvl7pPr>
            <a:lvl8pPr lvl="7" rtl="0">
              <a:spcBef>
                <a:spcPts val="0"/>
              </a:spcBef>
              <a:spcAft>
                <a:spcPts val="0"/>
              </a:spcAft>
              <a:buNone/>
              <a:defRPr sz="2400">
                <a:solidFill>
                  <a:srgbClr val="FFFFFF"/>
                </a:solidFill>
                <a:latin typeface="Comfortaa"/>
                <a:ea typeface="Comfortaa"/>
                <a:cs typeface="Comfortaa"/>
                <a:sym typeface="Comfortaa"/>
              </a:defRPr>
            </a:lvl8pPr>
            <a:lvl9pPr lvl="8" rtl="0">
              <a:spcBef>
                <a:spcPts val="0"/>
              </a:spcBef>
              <a:spcAft>
                <a:spcPts val="0"/>
              </a:spcAft>
              <a:buNone/>
              <a:defRPr sz="2400">
                <a:solidFill>
                  <a:srgbClr val="FFFFFF"/>
                </a:solidFill>
                <a:latin typeface="Comfortaa"/>
                <a:ea typeface="Comfortaa"/>
                <a:cs typeface="Comfortaa"/>
                <a:sym typeface="Comfortaa"/>
              </a:defRPr>
            </a:lvl9pPr>
          </a:lstStyle>
          <a:p/>
        </p:txBody>
      </p:sp>
      <p:sp>
        <p:nvSpPr>
          <p:cNvPr id="35" name="Google Shape;35;p5"/>
          <p:cNvSpPr/>
          <p:nvPr/>
        </p:nvSpPr>
        <p:spPr>
          <a:xfrm flipH="1" rot="10800000">
            <a:off x="1258957" y="1321527"/>
            <a:ext cx="6626100" cy="795000"/>
          </a:xfrm>
          <a:prstGeom prst="trapezoid">
            <a:avLst>
              <a:gd fmla="val 25000"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6" name="Google Shape;36;p5"/>
          <p:cNvSpPr/>
          <p:nvPr/>
        </p:nvSpPr>
        <p:spPr>
          <a:xfrm flipH="1" rot="10800000">
            <a:off x="1702899" y="2223010"/>
            <a:ext cx="5738100" cy="795000"/>
          </a:xfrm>
          <a:prstGeom prst="trapezoid">
            <a:avLst>
              <a:gd fmla="val 25000" name="adj"/>
            </a:avLst>
          </a:prstGeom>
          <a:solidFill>
            <a:srgbClr val="0B53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7" name="Google Shape;37;p5"/>
          <p:cNvSpPr/>
          <p:nvPr/>
        </p:nvSpPr>
        <p:spPr>
          <a:xfrm flipH="1" rot="10800000">
            <a:off x="2206482" y="3118695"/>
            <a:ext cx="4731000" cy="795000"/>
          </a:xfrm>
          <a:prstGeom prst="trapezoid">
            <a:avLst>
              <a:gd fmla="val 25000"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8" name="Google Shape;38;p5"/>
          <p:cNvSpPr/>
          <p:nvPr/>
        </p:nvSpPr>
        <p:spPr>
          <a:xfrm flipH="1" rot="10800000">
            <a:off x="2690186" y="4029704"/>
            <a:ext cx="3763500" cy="795000"/>
          </a:xfrm>
          <a:prstGeom prst="trapezoid">
            <a:avLst>
              <a:gd fmla="val 25000" name="adj"/>
            </a:avLst>
          </a:prstGeom>
          <a:solidFill>
            <a:srgbClr val="0B53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rant Slide">
  <p:cSld name="CUSTOM_5">
    <p:spTree>
      <p:nvGrpSpPr>
        <p:cNvPr id="39" name="Shape 39"/>
        <p:cNvGrpSpPr/>
        <p:nvPr/>
      </p:nvGrpSpPr>
      <p:grpSpPr>
        <a:xfrm>
          <a:off x="0" y="0"/>
          <a:ext cx="0" cy="0"/>
          <a:chOff x="0" y="0"/>
          <a:chExt cx="0" cy="0"/>
        </a:xfrm>
      </p:grpSpPr>
      <p:sp>
        <p:nvSpPr>
          <p:cNvPr id="40" name="Google Shape;4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1" name="Google Shape;41;p6"/>
          <p:cNvPicPr preferRelativeResize="0"/>
          <p:nvPr/>
        </p:nvPicPr>
        <p:blipFill>
          <a:blip r:embed="rId2">
            <a:alphaModFix/>
          </a:blip>
          <a:stretch>
            <a:fillRect/>
          </a:stretch>
        </p:blipFill>
        <p:spPr>
          <a:xfrm>
            <a:off x="-42325" y="0"/>
            <a:ext cx="9144000" cy="5143500"/>
          </a:xfrm>
          <a:prstGeom prst="rect">
            <a:avLst/>
          </a:prstGeom>
          <a:noFill/>
          <a:ln>
            <a:noFill/>
          </a:ln>
        </p:spPr>
      </p:pic>
      <p:pic>
        <p:nvPicPr>
          <p:cNvPr id="42" name="Google Shape;42;p6"/>
          <p:cNvPicPr preferRelativeResize="0"/>
          <p:nvPr/>
        </p:nvPicPr>
        <p:blipFill rotWithShape="1">
          <a:blip r:embed="rId3">
            <a:alphaModFix/>
          </a:blip>
          <a:srcRect b="0" l="3668" r="1535" t="0"/>
          <a:stretch/>
        </p:blipFill>
        <p:spPr>
          <a:xfrm>
            <a:off x="-42325" y="-228600"/>
            <a:ext cx="9244549" cy="1376950"/>
          </a:xfrm>
          <a:prstGeom prst="rect">
            <a:avLst/>
          </a:prstGeom>
          <a:noFill/>
          <a:ln>
            <a:noFill/>
          </a:ln>
        </p:spPr>
      </p:pic>
      <p:sp>
        <p:nvSpPr>
          <p:cNvPr id="43" name="Google Shape;43;p6"/>
          <p:cNvSpPr txBox="1"/>
          <p:nvPr>
            <p:ph idx="2" type="title"/>
          </p:nvPr>
        </p:nvSpPr>
        <p:spPr>
          <a:xfrm>
            <a:off x="574225" y="281000"/>
            <a:ext cx="4996800" cy="5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latin typeface="Comfortaa"/>
                <a:ea typeface="Comfortaa"/>
                <a:cs typeface="Comfortaa"/>
                <a:sym typeface="Comfortaa"/>
              </a:defRPr>
            </a:lvl1pPr>
            <a:lvl2pPr lvl="1" rtl="0">
              <a:spcBef>
                <a:spcPts val="0"/>
              </a:spcBef>
              <a:spcAft>
                <a:spcPts val="0"/>
              </a:spcAft>
              <a:buNone/>
              <a:defRPr sz="2400">
                <a:solidFill>
                  <a:srgbClr val="FFFFFF"/>
                </a:solidFill>
                <a:latin typeface="Comfortaa"/>
                <a:ea typeface="Comfortaa"/>
                <a:cs typeface="Comfortaa"/>
                <a:sym typeface="Comfortaa"/>
              </a:defRPr>
            </a:lvl2pPr>
            <a:lvl3pPr lvl="2" rtl="0">
              <a:spcBef>
                <a:spcPts val="0"/>
              </a:spcBef>
              <a:spcAft>
                <a:spcPts val="0"/>
              </a:spcAft>
              <a:buNone/>
              <a:defRPr sz="2400">
                <a:solidFill>
                  <a:srgbClr val="FFFFFF"/>
                </a:solidFill>
                <a:latin typeface="Comfortaa"/>
                <a:ea typeface="Comfortaa"/>
                <a:cs typeface="Comfortaa"/>
                <a:sym typeface="Comfortaa"/>
              </a:defRPr>
            </a:lvl3pPr>
            <a:lvl4pPr lvl="3" rtl="0">
              <a:spcBef>
                <a:spcPts val="0"/>
              </a:spcBef>
              <a:spcAft>
                <a:spcPts val="0"/>
              </a:spcAft>
              <a:buNone/>
              <a:defRPr sz="2400">
                <a:solidFill>
                  <a:srgbClr val="FFFFFF"/>
                </a:solidFill>
                <a:latin typeface="Comfortaa"/>
                <a:ea typeface="Comfortaa"/>
                <a:cs typeface="Comfortaa"/>
                <a:sym typeface="Comfortaa"/>
              </a:defRPr>
            </a:lvl4pPr>
            <a:lvl5pPr lvl="4" rtl="0">
              <a:spcBef>
                <a:spcPts val="0"/>
              </a:spcBef>
              <a:spcAft>
                <a:spcPts val="0"/>
              </a:spcAft>
              <a:buNone/>
              <a:defRPr sz="2400">
                <a:solidFill>
                  <a:srgbClr val="FFFFFF"/>
                </a:solidFill>
                <a:latin typeface="Comfortaa"/>
                <a:ea typeface="Comfortaa"/>
                <a:cs typeface="Comfortaa"/>
                <a:sym typeface="Comfortaa"/>
              </a:defRPr>
            </a:lvl5pPr>
            <a:lvl6pPr lvl="5" rtl="0">
              <a:spcBef>
                <a:spcPts val="0"/>
              </a:spcBef>
              <a:spcAft>
                <a:spcPts val="0"/>
              </a:spcAft>
              <a:buNone/>
              <a:defRPr sz="2400">
                <a:solidFill>
                  <a:srgbClr val="FFFFFF"/>
                </a:solidFill>
                <a:latin typeface="Comfortaa"/>
                <a:ea typeface="Comfortaa"/>
                <a:cs typeface="Comfortaa"/>
                <a:sym typeface="Comfortaa"/>
              </a:defRPr>
            </a:lvl6pPr>
            <a:lvl7pPr lvl="6" rtl="0">
              <a:spcBef>
                <a:spcPts val="0"/>
              </a:spcBef>
              <a:spcAft>
                <a:spcPts val="0"/>
              </a:spcAft>
              <a:buNone/>
              <a:defRPr sz="2400">
                <a:solidFill>
                  <a:srgbClr val="FFFFFF"/>
                </a:solidFill>
                <a:latin typeface="Comfortaa"/>
                <a:ea typeface="Comfortaa"/>
                <a:cs typeface="Comfortaa"/>
                <a:sym typeface="Comfortaa"/>
              </a:defRPr>
            </a:lvl7pPr>
            <a:lvl8pPr lvl="7" rtl="0">
              <a:spcBef>
                <a:spcPts val="0"/>
              </a:spcBef>
              <a:spcAft>
                <a:spcPts val="0"/>
              </a:spcAft>
              <a:buNone/>
              <a:defRPr sz="2400">
                <a:solidFill>
                  <a:srgbClr val="FFFFFF"/>
                </a:solidFill>
                <a:latin typeface="Comfortaa"/>
                <a:ea typeface="Comfortaa"/>
                <a:cs typeface="Comfortaa"/>
                <a:sym typeface="Comfortaa"/>
              </a:defRPr>
            </a:lvl8pPr>
            <a:lvl9pPr lvl="8" rtl="0">
              <a:spcBef>
                <a:spcPts val="0"/>
              </a:spcBef>
              <a:spcAft>
                <a:spcPts val="0"/>
              </a:spcAft>
              <a:buNone/>
              <a:defRPr sz="2400">
                <a:solidFill>
                  <a:srgbClr val="FFFFFF"/>
                </a:solidFill>
                <a:latin typeface="Comfortaa"/>
                <a:ea typeface="Comfortaa"/>
                <a:cs typeface="Comfortaa"/>
                <a:sym typeface="Comfortaa"/>
              </a:defRPr>
            </a:lvl9pPr>
          </a:lstStyle>
          <a:p/>
        </p:txBody>
      </p:sp>
      <p:grpSp>
        <p:nvGrpSpPr>
          <p:cNvPr id="44" name="Google Shape;44;p6"/>
          <p:cNvGrpSpPr/>
          <p:nvPr/>
        </p:nvGrpSpPr>
        <p:grpSpPr>
          <a:xfrm>
            <a:off x="304800" y="1417982"/>
            <a:ext cx="4170600" cy="2968942"/>
            <a:chOff x="-75569" y="1095142"/>
            <a:chExt cx="4170600" cy="2968942"/>
          </a:xfrm>
        </p:grpSpPr>
        <p:sp>
          <p:nvSpPr>
            <p:cNvPr id="45" name="Google Shape;45;p6"/>
            <p:cNvSpPr/>
            <p:nvPr/>
          </p:nvSpPr>
          <p:spPr>
            <a:xfrm>
              <a:off x="-75569" y="1095142"/>
              <a:ext cx="4170600" cy="1422900"/>
            </a:xfrm>
            <a:prstGeom prst="roundRect">
              <a:avLst>
                <a:gd fmla="val 16667"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46" name="Google Shape;46;p6"/>
            <p:cNvSpPr/>
            <p:nvPr/>
          </p:nvSpPr>
          <p:spPr>
            <a:xfrm>
              <a:off x="-75569" y="2641184"/>
              <a:ext cx="4170600" cy="1422900"/>
            </a:xfrm>
            <a:prstGeom prst="roundRect">
              <a:avLst>
                <a:gd fmla="val 16667" name="adj"/>
              </a:avLst>
            </a:prstGeom>
            <a:solidFill>
              <a:srgbClr val="0B53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grpSp>
        <p:nvGrpSpPr>
          <p:cNvPr id="47" name="Google Shape;47;p6"/>
          <p:cNvGrpSpPr/>
          <p:nvPr/>
        </p:nvGrpSpPr>
        <p:grpSpPr>
          <a:xfrm>
            <a:off x="4605131" y="1417982"/>
            <a:ext cx="4170600" cy="2968942"/>
            <a:chOff x="-75569" y="1095142"/>
            <a:chExt cx="4170600" cy="2968942"/>
          </a:xfrm>
        </p:grpSpPr>
        <p:sp>
          <p:nvSpPr>
            <p:cNvPr id="48" name="Google Shape;48;p6"/>
            <p:cNvSpPr/>
            <p:nvPr/>
          </p:nvSpPr>
          <p:spPr>
            <a:xfrm>
              <a:off x="-75569" y="1095142"/>
              <a:ext cx="4170600" cy="1422900"/>
            </a:xfrm>
            <a:prstGeom prst="roundRect">
              <a:avLst>
                <a:gd fmla="val 16667" name="adj"/>
              </a:avLst>
            </a:prstGeom>
            <a:solidFill>
              <a:srgbClr val="0B539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49" name="Google Shape;49;p6"/>
            <p:cNvSpPr/>
            <p:nvPr/>
          </p:nvSpPr>
          <p:spPr>
            <a:xfrm>
              <a:off x="-75569" y="2641184"/>
              <a:ext cx="4170600" cy="1422900"/>
            </a:xfrm>
            <a:prstGeom prst="roundRect">
              <a:avLst>
                <a:gd fmla="val 16667" name="adj"/>
              </a:avLst>
            </a:prstGeom>
            <a:solidFill>
              <a:schemeClr val="accent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Text Slide">
  <p:cSld name="CUSTOM_2">
    <p:spTree>
      <p:nvGrpSpPr>
        <p:cNvPr id="50" name="Shape 50"/>
        <p:cNvGrpSpPr/>
        <p:nvPr/>
      </p:nvGrpSpPr>
      <p:grpSpPr>
        <a:xfrm>
          <a:off x="0" y="0"/>
          <a:ext cx="0" cy="0"/>
          <a:chOff x="0" y="0"/>
          <a:chExt cx="0" cy="0"/>
        </a:xfrm>
      </p:grpSpPr>
      <p:sp>
        <p:nvSpPr>
          <p:cNvPr id="51" name="Google Shape;51;p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 name="Google Shape;52;p7"/>
          <p:cNvPicPr preferRelativeResize="0"/>
          <p:nvPr/>
        </p:nvPicPr>
        <p:blipFill>
          <a:blip r:embed="rId2">
            <a:alphaModFix/>
          </a:blip>
          <a:stretch>
            <a:fillRect/>
          </a:stretch>
        </p:blipFill>
        <p:spPr>
          <a:xfrm>
            <a:off x="-42325" y="0"/>
            <a:ext cx="9144000" cy="5143500"/>
          </a:xfrm>
          <a:prstGeom prst="rect">
            <a:avLst/>
          </a:prstGeom>
          <a:noFill/>
          <a:ln>
            <a:noFill/>
          </a:ln>
        </p:spPr>
      </p:pic>
      <p:pic>
        <p:nvPicPr>
          <p:cNvPr id="53" name="Google Shape;53;p7"/>
          <p:cNvPicPr preferRelativeResize="0"/>
          <p:nvPr/>
        </p:nvPicPr>
        <p:blipFill rotWithShape="1">
          <a:blip r:embed="rId3">
            <a:alphaModFix/>
          </a:blip>
          <a:srcRect b="0" l="3668" r="1535" t="0"/>
          <a:stretch/>
        </p:blipFill>
        <p:spPr>
          <a:xfrm>
            <a:off x="-42325" y="-228600"/>
            <a:ext cx="9244549" cy="1376950"/>
          </a:xfrm>
          <a:prstGeom prst="rect">
            <a:avLst/>
          </a:prstGeom>
          <a:noFill/>
          <a:ln>
            <a:noFill/>
          </a:ln>
        </p:spPr>
      </p:pic>
      <p:sp>
        <p:nvSpPr>
          <p:cNvPr id="54" name="Google Shape;54;p7"/>
          <p:cNvSpPr txBox="1"/>
          <p:nvPr>
            <p:ph idx="2" type="title"/>
          </p:nvPr>
        </p:nvSpPr>
        <p:spPr>
          <a:xfrm>
            <a:off x="574225" y="281000"/>
            <a:ext cx="4996800" cy="5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latin typeface="Comfortaa"/>
                <a:ea typeface="Comfortaa"/>
                <a:cs typeface="Comfortaa"/>
                <a:sym typeface="Comfortaa"/>
              </a:defRPr>
            </a:lvl1pPr>
            <a:lvl2pPr lvl="1" rtl="0">
              <a:spcBef>
                <a:spcPts val="0"/>
              </a:spcBef>
              <a:spcAft>
                <a:spcPts val="0"/>
              </a:spcAft>
              <a:buNone/>
              <a:defRPr sz="2400">
                <a:solidFill>
                  <a:srgbClr val="FFFFFF"/>
                </a:solidFill>
                <a:latin typeface="Comfortaa"/>
                <a:ea typeface="Comfortaa"/>
                <a:cs typeface="Comfortaa"/>
                <a:sym typeface="Comfortaa"/>
              </a:defRPr>
            </a:lvl2pPr>
            <a:lvl3pPr lvl="2" rtl="0">
              <a:spcBef>
                <a:spcPts val="0"/>
              </a:spcBef>
              <a:spcAft>
                <a:spcPts val="0"/>
              </a:spcAft>
              <a:buNone/>
              <a:defRPr sz="2400">
                <a:solidFill>
                  <a:srgbClr val="FFFFFF"/>
                </a:solidFill>
                <a:latin typeface="Comfortaa"/>
                <a:ea typeface="Comfortaa"/>
                <a:cs typeface="Comfortaa"/>
                <a:sym typeface="Comfortaa"/>
              </a:defRPr>
            </a:lvl3pPr>
            <a:lvl4pPr lvl="3" rtl="0">
              <a:spcBef>
                <a:spcPts val="0"/>
              </a:spcBef>
              <a:spcAft>
                <a:spcPts val="0"/>
              </a:spcAft>
              <a:buNone/>
              <a:defRPr sz="2400">
                <a:solidFill>
                  <a:srgbClr val="FFFFFF"/>
                </a:solidFill>
                <a:latin typeface="Comfortaa"/>
                <a:ea typeface="Comfortaa"/>
                <a:cs typeface="Comfortaa"/>
                <a:sym typeface="Comfortaa"/>
              </a:defRPr>
            </a:lvl4pPr>
            <a:lvl5pPr lvl="4" rtl="0">
              <a:spcBef>
                <a:spcPts val="0"/>
              </a:spcBef>
              <a:spcAft>
                <a:spcPts val="0"/>
              </a:spcAft>
              <a:buNone/>
              <a:defRPr sz="2400">
                <a:solidFill>
                  <a:srgbClr val="FFFFFF"/>
                </a:solidFill>
                <a:latin typeface="Comfortaa"/>
                <a:ea typeface="Comfortaa"/>
                <a:cs typeface="Comfortaa"/>
                <a:sym typeface="Comfortaa"/>
              </a:defRPr>
            </a:lvl5pPr>
            <a:lvl6pPr lvl="5" rtl="0">
              <a:spcBef>
                <a:spcPts val="0"/>
              </a:spcBef>
              <a:spcAft>
                <a:spcPts val="0"/>
              </a:spcAft>
              <a:buNone/>
              <a:defRPr sz="2400">
                <a:solidFill>
                  <a:srgbClr val="FFFFFF"/>
                </a:solidFill>
                <a:latin typeface="Comfortaa"/>
                <a:ea typeface="Comfortaa"/>
                <a:cs typeface="Comfortaa"/>
                <a:sym typeface="Comfortaa"/>
              </a:defRPr>
            </a:lvl6pPr>
            <a:lvl7pPr lvl="6" rtl="0">
              <a:spcBef>
                <a:spcPts val="0"/>
              </a:spcBef>
              <a:spcAft>
                <a:spcPts val="0"/>
              </a:spcAft>
              <a:buNone/>
              <a:defRPr sz="2400">
                <a:solidFill>
                  <a:srgbClr val="FFFFFF"/>
                </a:solidFill>
                <a:latin typeface="Comfortaa"/>
                <a:ea typeface="Comfortaa"/>
                <a:cs typeface="Comfortaa"/>
                <a:sym typeface="Comfortaa"/>
              </a:defRPr>
            </a:lvl7pPr>
            <a:lvl8pPr lvl="7" rtl="0">
              <a:spcBef>
                <a:spcPts val="0"/>
              </a:spcBef>
              <a:spcAft>
                <a:spcPts val="0"/>
              </a:spcAft>
              <a:buNone/>
              <a:defRPr sz="2400">
                <a:solidFill>
                  <a:srgbClr val="FFFFFF"/>
                </a:solidFill>
                <a:latin typeface="Comfortaa"/>
                <a:ea typeface="Comfortaa"/>
                <a:cs typeface="Comfortaa"/>
                <a:sym typeface="Comfortaa"/>
              </a:defRPr>
            </a:lvl8pPr>
            <a:lvl9pPr lvl="8" rtl="0">
              <a:spcBef>
                <a:spcPts val="0"/>
              </a:spcBef>
              <a:spcAft>
                <a:spcPts val="0"/>
              </a:spcAft>
              <a:buNone/>
              <a:defRPr sz="2400">
                <a:solidFill>
                  <a:srgbClr val="FFFFFF"/>
                </a:solidFill>
                <a:latin typeface="Comfortaa"/>
                <a:ea typeface="Comfortaa"/>
                <a:cs typeface="Comfortaa"/>
                <a:sym typeface="Comfortaa"/>
              </a:defRPr>
            </a:lvl9pPr>
          </a:lstStyle>
          <a:p/>
        </p:txBody>
      </p:sp>
      <p:sp>
        <p:nvSpPr>
          <p:cNvPr id="55" name="Google Shape;55;p7"/>
          <p:cNvSpPr txBox="1"/>
          <p:nvPr>
            <p:ph idx="1" type="subTitle"/>
          </p:nvPr>
        </p:nvSpPr>
        <p:spPr>
          <a:xfrm>
            <a:off x="615475" y="1319325"/>
            <a:ext cx="2596200" cy="450900"/>
          </a:xfrm>
          <a:prstGeom prst="rect">
            <a:avLst/>
          </a:prstGeom>
        </p:spPr>
        <p:txBody>
          <a:bodyPr anchorCtr="0" anchor="t" bIns="91425" lIns="91425" spcFirstLastPara="1" rIns="91425" wrap="square" tIns="91425">
            <a:noAutofit/>
          </a:bodyPr>
          <a:lstStyle>
            <a:lvl1pPr lvl="0">
              <a:spcBef>
                <a:spcPts val="0"/>
              </a:spcBef>
              <a:spcAft>
                <a:spcPts val="0"/>
              </a:spcAft>
              <a:buNone/>
              <a:defRPr b="1">
                <a:solidFill>
                  <a:schemeClr val="accent5"/>
                </a:solidFill>
                <a:latin typeface="Montserrat"/>
                <a:ea typeface="Montserrat"/>
                <a:cs typeface="Montserrat"/>
                <a:sym typeface="Montserrat"/>
              </a:defRPr>
            </a:lvl1pPr>
            <a:lvl2pPr lvl="1">
              <a:spcBef>
                <a:spcPts val="1600"/>
              </a:spcBef>
              <a:spcAft>
                <a:spcPts val="0"/>
              </a:spcAft>
              <a:buNone/>
              <a:defRPr b="1">
                <a:solidFill>
                  <a:schemeClr val="accent5"/>
                </a:solidFill>
                <a:latin typeface="Montserrat"/>
                <a:ea typeface="Montserrat"/>
                <a:cs typeface="Montserrat"/>
                <a:sym typeface="Montserrat"/>
              </a:defRPr>
            </a:lvl2pPr>
            <a:lvl3pPr lvl="2">
              <a:spcBef>
                <a:spcPts val="1600"/>
              </a:spcBef>
              <a:spcAft>
                <a:spcPts val="0"/>
              </a:spcAft>
              <a:buNone/>
              <a:defRPr b="1">
                <a:solidFill>
                  <a:schemeClr val="accent5"/>
                </a:solidFill>
                <a:latin typeface="Montserrat"/>
                <a:ea typeface="Montserrat"/>
                <a:cs typeface="Montserrat"/>
                <a:sym typeface="Montserrat"/>
              </a:defRPr>
            </a:lvl3pPr>
            <a:lvl4pPr lvl="3">
              <a:spcBef>
                <a:spcPts val="1600"/>
              </a:spcBef>
              <a:spcAft>
                <a:spcPts val="0"/>
              </a:spcAft>
              <a:buNone/>
              <a:defRPr b="1">
                <a:solidFill>
                  <a:schemeClr val="accent5"/>
                </a:solidFill>
                <a:latin typeface="Montserrat"/>
                <a:ea typeface="Montserrat"/>
                <a:cs typeface="Montserrat"/>
                <a:sym typeface="Montserrat"/>
              </a:defRPr>
            </a:lvl4pPr>
            <a:lvl5pPr lvl="4">
              <a:spcBef>
                <a:spcPts val="1600"/>
              </a:spcBef>
              <a:spcAft>
                <a:spcPts val="0"/>
              </a:spcAft>
              <a:buNone/>
              <a:defRPr b="1">
                <a:solidFill>
                  <a:schemeClr val="accent5"/>
                </a:solidFill>
                <a:latin typeface="Montserrat"/>
                <a:ea typeface="Montserrat"/>
                <a:cs typeface="Montserrat"/>
                <a:sym typeface="Montserrat"/>
              </a:defRPr>
            </a:lvl5pPr>
            <a:lvl6pPr lvl="5">
              <a:spcBef>
                <a:spcPts val="1600"/>
              </a:spcBef>
              <a:spcAft>
                <a:spcPts val="0"/>
              </a:spcAft>
              <a:buNone/>
              <a:defRPr b="1">
                <a:solidFill>
                  <a:schemeClr val="accent5"/>
                </a:solidFill>
                <a:latin typeface="Montserrat"/>
                <a:ea typeface="Montserrat"/>
                <a:cs typeface="Montserrat"/>
                <a:sym typeface="Montserrat"/>
              </a:defRPr>
            </a:lvl6pPr>
            <a:lvl7pPr lvl="6">
              <a:spcBef>
                <a:spcPts val="1600"/>
              </a:spcBef>
              <a:spcAft>
                <a:spcPts val="0"/>
              </a:spcAft>
              <a:buNone/>
              <a:defRPr b="1">
                <a:solidFill>
                  <a:schemeClr val="accent5"/>
                </a:solidFill>
                <a:latin typeface="Montserrat"/>
                <a:ea typeface="Montserrat"/>
                <a:cs typeface="Montserrat"/>
                <a:sym typeface="Montserrat"/>
              </a:defRPr>
            </a:lvl7pPr>
            <a:lvl8pPr lvl="7">
              <a:spcBef>
                <a:spcPts val="1600"/>
              </a:spcBef>
              <a:spcAft>
                <a:spcPts val="0"/>
              </a:spcAft>
              <a:buNone/>
              <a:defRPr b="1">
                <a:solidFill>
                  <a:schemeClr val="accent5"/>
                </a:solidFill>
                <a:latin typeface="Montserrat"/>
                <a:ea typeface="Montserrat"/>
                <a:cs typeface="Montserrat"/>
                <a:sym typeface="Montserrat"/>
              </a:defRPr>
            </a:lvl8pPr>
            <a:lvl9pPr lvl="8">
              <a:spcBef>
                <a:spcPts val="1600"/>
              </a:spcBef>
              <a:spcAft>
                <a:spcPts val="1600"/>
              </a:spcAft>
              <a:buNone/>
              <a:defRPr b="1">
                <a:solidFill>
                  <a:schemeClr val="accent5"/>
                </a:solidFill>
                <a:latin typeface="Montserrat"/>
                <a:ea typeface="Montserrat"/>
                <a:cs typeface="Montserrat"/>
                <a:sym typeface="Montserrat"/>
              </a:defRPr>
            </a:lvl9pPr>
          </a:lstStyle>
          <a:p/>
        </p:txBody>
      </p:sp>
      <p:sp>
        <p:nvSpPr>
          <p:cNvPr id="56" name="Google Shape;56;p7"/>
          <p:cNvSpPr txBox="1"/>
          <p:nvPr>
            <p:ph idx="3" type="body"/>
          </p:nvPr>
        </p:nvSpPr>
        <p:spPr>
          <a:xfrm>
            <a:off x="661150" y="1697175"/>
            <a:ext cx="7386300" cy="287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Font typeface="Comfortaa"/>
              <a:buChar char="●"/>
              <a:defRPr>
                <a:latin typeface="Comfortaa"/>
                <a:ea typeface="Comfortaa"/>
                <a:cs typeface="Comfortaa"/>
                <a:sym typeface="Comfortaa"/>
              </a:defRPr>
            </a:lvl1pPr>
            <a:lvl2pPr indent="-317500" lvl="1" marL="914400">
              <a:spcBef>
                <a:spcPts val="1600"/>
              </a:spcBef>
              <a:spcAft>
                <a:spcPts val="0"/>
              </a:spcAft>
              <a:buSzPts val="1400"/>
              <a:buFont typeface="Comfortaa"/>
              <a:buChar char="○"/>
              <a:defRPr>
                <a:latin typeface="Comfortaa"/>
                <a:ea typeface="Comfortaa"/>
                <a:cs typeface="Comfortaa"/>
                <a:sym typeface="Comfortaa"/>
              </a:defRPr>
            </a:lvl2pPr>
            <a:lvl3pPr indent="-317500" lvl="2" marL="1371600">
              <a:spcBef>
                <a:spcPts val="1600"/>
              </a:spcBef>
              <a:spcAft>
                <a:spcPts val="0"/>
              </a:spcAft>
              <a:buSzPts val="1400"/>
              <a:buFont typeface="Comfortaa"/>
              <a:buChar char="■"/>
              <a:defRPr>
                <a:latin typeface="Comfortaa"/>
                <a:ea typeface="Comfortaa"/>
                <a:cs typeface="Comfortaa"/>
                <a:sym typeface="Comfortaa"/>
              </a:defRPr>
            </a:lvl3pPr>
            <a:lvl4pPr indent="-317500" lvl="3" marL="1828800">
              <a:spcBef>
                <a:spcPts val="1600"/>
              </a:spcBef>
              <a:spcAft>
                <a:spcPts val="0"/>
              </a:spcAft>
              <a:buSzPts val="1400"/>
              <a:buFont typeface="Comfortaa"/>
              <a:buChar char="●"/>
              <a:defRPr>
                <a:latin typeface="Comfortaa"/>
                <a:ea typeface="Comfortaa"/>
                <a:cs typeface="Comfortaa"/>
                <a:sym typeface="Comfortaa"/>
              </a:defRPr>
            </a:lvl4pPr>
            <a:lvl5pPr indent="-317500" lvl="4" marL="2286000">
              <a:spcBef>
                <a:spcPts val="1600"/>
              </a:spcBef>
              <a:spcAft>
                <a:spcPts val="0"/>
              </a:spcAft>
              <a:buSzPts val="1400"/>
              <a:buFont typeface="Comfortaa"/>
              <a:buChar char="○"/>
              <a:defRPr>
                <a:latin typeface="Comfortaa"/>
                <a:ea typeface="Comfortaa"/>
                <a:cs typeface="Comfortaa"/>
                <a:sym typeface="Comfortaa"/>
              </a:defRPr>
            </a:lvl5pPr>
            <a:lvl6pPr indent="-317500" lvl="5" marL="2743200">
              <a:spcBef>
                <a:spcPts val="1600"/>
              </a:spcBef>
              <a:spcAft>
                <a:spcPts val="0"/>
              </a:spcAft>
              <a:buSzPts val="1400"/>
              <a:buFont typeface="Comfortaa"/>
              <a:buChar char="■"/>
              <a:defRPr>
                <a:latin typeface="Comfortaa"/>
                <a:ea typeface="Comfortaa"/>
                <a:cs typeface="Comfortaa"/>
                <a:sym typeface="Comfortaa"/>
              </a:defRPr>
            </a:lvl6pPr>
            <a:lvl7pPr indent="-317500" lvl="6" marL="3200400">
              <a:spcBef>
                <a:spcPts val="1600"/>
              </a:spcBef>
              <a:spcAft>
                <a:spcPts val="0"/>
              </a:spcAft>
              <a:buSzPts val="1400"/>
              <a:buFont typeface="Comfortaa"/>
              <a:buChar char="●"/>
              <a:defRPr>
                <a:latin typeface="Comfortaa"/>
                <a:ea typeface="Comfortaa"/>
                <a:cs typeface="Comfortaa"/>
                <a:sym typeface="Comfortaa"/>
              </a:defRPr>
            </a:lvl7pPr>
            <a:lvl8pPr indent="-317500" lvl="7" marL="3657600">
              <a:spcBef>
                <a:spcPts val="1600"/>
              </a:spcBef>
              <a:spcAft>
                <a:spcPts val="0"/>
              </a:spcAft>
              <a:buSzPts val="1400"/>
              <a:buFont typeface="Comfortaa"/>
              <a:buChar char="○"/>
              <a:defRPr>
                <a:latin typeface="Comfortaa"/>
                <a:ea typeface="Comfortaa"/>
                <a:cs typeface="Comfortaa"/>
                <a:sym typeface="Comfortaa"/>
              </a:defRPr>
            </a:lvl8pPr>
            <a:lvl9pPr indent="-317500" lvl="8" marL="4114800">
              <a:spcBef>
                <a:spcPts val="1600"/>
              </a:spcBef>
              <a:spcAft>
                <a:spcPts val="1600"/>
              </a:spcAft>
              <a:buSzPts val="1400"/>
              <a:buFont typeface="Comfortaa"/>
              <a:buChar char="■"/>
              <a:defRPr>
                <a:latin typeface="Comfortaa"/>
                <a:ea typeface="Comfortaa"/>
                <a:cs typeface="Comfortaa"/>
                <a:sym typeface="Comfortaa"/>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Slide">
  <p:cSld name="CUSTOM_2_1">
    <p:spTree>
      <p:nvGrpSpPr>
        <p:cNvPr id="57" name="Shape 57"/>
        <p:cNvGrpSpPr/>
        <p:nvPr/>
      </p:nvGrpSpPr>
      <p:grpSpPr>
        <a:xfrm>
          <a:off x="0" y="0"/>
          <a:ext cx="0" cy="0"/>
          <a:chOff x="0" y="0"/>
          <a:chExt cx="0" cy="0"/>
        </a:xfrm>
      </p:grpSpPr>
      <p:sp>
        <p:nvSpPr>
          <p:cNvPr id="58" name="Google Shape;58;p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 name="Google Shape;59;p8"/>
          <p:cNvPicPr preferRelativeResize="0"/>
          <p:nvPr/>
        </p:nvPicPr>
        <p:blipFill>
          <a:blip r:embed="rId2">
            <a:alphaModFix/>
          </a:blip>
          <a:stretch>
            <a:fillRect/>
          </a:stretch>
        </p:blipFill>
        <p:spPr>
          <a:xfrm>
            <a:off x="-42325" y="0"/>
            <a:ext cx="9144000" cy="5143500"/>
          </a:xfrm>
          <a:prstGeom prst="rect">
            <a:avLst/>
          </a:prstGeom>
          <a:noFill/>
          <a:ln>
            <a:noFill/>
          </a:ln>
        </p:spPr>
      </p:pic>
      <p:pic>
        <p:nvPicPr>
          <p:cNvPr id="60" name="Google Shape;60;p8"/>
          <p:cNvPicPr preferRelativeResize="0"/>
          <p:nvPr/>
        </p:nvPicPr>
        <p:blipFill rotWithShape="1">
          <a:blip r:embed="rId3">
            <a:alphaModFix/>
          </a:blip>
          <a:srcRect b="0" l="3668" r="1535" t="0"/>
          <a:stretch/>
        </p:blipFill>
        <p:spPr>
          <a:xfrm>
            <a:off x="-42325" y="-228600"/>
            <a:ext cx="9244549" cy="1376950"/>
          </a:xfrm>
          <a:prstGeom prst="rect">
            <a:avLst/>
          </a:prstGeom>
          <a:noFill/>
          <a:ln>
            <a:noFill/>
          </a:ln>
        </p:spPr>
      </p:pic>
      <p:sp>
        <p:nvSpPr>
          <p:cNvPr id="61" name="Google Shape;61;p8"/>
          <p:cNvSpPr txBox="1"/>
          <p:nvPr>
            <p:ph idx="2" type="title"/>
          </p:nvPr>
        </p:nvSpPr>
        <p:spPr>
          <a:xfrm>
            <a:off x="574225" y="281000"/>
            <a:ext cx="4996800" cy="5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latin typeface="Comfortaa"/>
                <a:ea typeface="Comfortaa"/>
                <a:cs typeface="Comfortaa"/>
                <a:sym typeface="Comfortaa"/>
              </a:defRPr>
            </a:lvl1pPr>
            <a:lvl2pPr lvl="1" rtl="0">
              <a:spcBef>
                <a:spcPts val="0"/>
              </a:spcBef>
              <a:spcAft>
                <a:spcPts val="0"/>
              </a:spcAft>
              <a:buNone/>
              <a:defRPr sz="2400">
                <a:solidFill>
                  <a:srgbClr val="FFFFFF"/>
                </a:solidFill>
                <a:latin typeface="Comfortaa"/>
                <a:ea typeface="Comfortaa"/>
                <a:cs typeface="Comfortaa"/>
                <a:sym typeface="Comfortaa"/>
              </a:defRPr>
            </a:lvl2pPr>
            <a:lvl3pPr lvl="2" rtl="0">
              <a:spcBef>
                <a:spcPts val="0"/>
              </a:spcBef>
              <a:spcAft>
                <a:spcPts val="0"/>
              </a:spcAft>
              <a:buNone/>
              <a:defRPr sz="2400">
                <a:solidFill>
                  <a:srgbClr val="FFFFFF"/>
                </a:solidFill>
                <a:latin typeface="Comfortaa"/>
                <a:ea typeface="Comfortaa"/>
                <a:cs typeface="Comfortaa"/>
                <a:sym typeface="Comfortaa"/>
              </a:defRPr>
            </a:lvl3pPr>
            <a:lvl4pPr lvl="3" rtl="0">
              <a:spcBef>
                <a:spcPts val="0"/>
              </a:spcBef>
              <a:spcAft>
                <a:spcPts val="0"/>
              </a:spcAft>
              <a:buNone/>
              <a:defRPr sz="2400">
                <a:solidFill>
                  <a:srgbClr val="FFFFFF"/>
                </a:solidFill>
                <a:latin typeface="Comfortaa"/>
                <a:ea typeface="Comfortaa"/>
                <a:cs typeface="Comfortaa"/>
                <a:sym typeface="Comfortaa"/>
              </a:defRPr>
            </a:lvl4pPr>
            <a:lvl5pPr lvl="4" rtl="0">
              <a:spcBef>
                <a:spcPts val="0"/>
              </a:spcBef>
              <a:spcAft>
                <a:spcPts val="0"/>
              </a:spcAft>
              <a:buNone/>
              <a:defRPr sz="2400">
                <a:solidFill>
                  <a:srgbClr val="FFFFFF"/>
                </a:solidFill>
                <a:latin typeface="Comfortaa"/>
                <a:ea typeface="Comfortaa"/>
                <a:cs typeface="Comfortaa"/>
                <a:sym typeface="Comfortaa"/>
              </a:defRPr>
            </a:lvl5pPr>
            <a:lvl6pPr lvl="5" rtl="0">
              <a:spcBef>
                <a:spcPts val="0"/>
              </a:spcBef>
              <a:spcAft>
                <a:spcPts val="0"/>
              </a:spcAft>
              <a:buNone/>
              <a:defRPr sz="2400">
                <a:solidFill>
                  <a:srgbClr val="FFFFFF"/>
                </a:solidFill>
                <a:latin typeface="Comfortaa"/>
                <a:ea typeface="Comfortaa"/>
                <a:cs typeface="Comfortaa"/>
                <a:sym typeface="Comfortaa"/>
              </a:defRPr>
            </a:lvl6pPr>
            <a:lvl7pPr lvl="6" rtl="0">
              <a:spcBef>
                <a:spcPts val="0"/>
              </a:spcBef>
              <a:spcAft>
                <a:spcPts val="0"/>
              </a:spcAft>
              <a:buNone/>
              <a:defRPr sz="2400">
                <a:solidFill>
                  <a:srgbClr val="FFFFFF"/>
                </a:solidFill>
                <a:latin typeface="Comfortaa"/>
                <a:ea typeface="Comfortaa"/>
                <a:cs typeface="Comfortaa"/>
                <a:sym typeface="Comfortaa"/>
              </a:defRPr>
            </a:lvl7pPr>
            <a:lvl8pPr lvl="7" rtl="0">
              <a:spcBef>
                <a:spcPts val="0"/>
              </a:spcBef>
              <a:spcAft>
                <a:spcPts val="0"/>
              </a:spcAft>
              <a:buNone/>
              <a:defRPr sz="2400">
                <a:solidFill>
                  <a:srgbClr val="FFFFFF"/>
                </a:solidFill>
                <a:latin typeface="Comfortaa"/>
                <a:ea typeface="Comfortaa"/>
                <a:cs typeface="Comfortaa"/>
                <a:sym typeface="Comfortaa"/>
              </a:defRPr>
            </a:lvl8pPr>
            <a:lvl9pPr lvl="8" rtl="0">
              <a:spcBef>
                <a:spcPts val="0"/>
              </a:spcBef>
              <a:spcAft>
                <a:spcPts val="0"/>
              </a:spcAft>
              <a:buNone/>
              <a:defRPr sz="2400">
                <a:solidFill>
                  <a:srgbClr val="FFFFFF"/>
                </a:solidFill>
                <a:latin typeface="Comfortaa"/>
                <a:ea typeface="Comfortaa"/>
                <a:cs typeface="Comfortaa"/>
                <a:sym typeface="Comfortaa"/>
              </a:defRPr>
            </a:lvl9pPr>
          </a:lstStyle>
          <a:p/>
        </p:txBody>
      </p:sp>
      <p:sp>
        <p:nvSpPr>
          <p:cNvPr id="62" name="Google Shape;62;p8"/>
          <p:cNvSpPr txBox="1"/>
          <p:nvPr>
            <p:ph idx="1" type="subTitle"/>
          </p:nvPr>
        </p:nvSpPr>
        <p:spPr>
          <a:xfrm>
            <a:off x="691675" y="1319325"/>
            <a:ext cx="2596200" cy="450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5"/>
                </a:solidFill>
                <a:latin typeface="Montserrat"/>
                <a:ea typeface="Montserrat"/>
                <a:cs typeface="Montserrat"/>
                <a:sym typeface="Montserrat"/>
              </a:defRPr>
            </a:lvl1pPr>
            <a:lvl2pPr lvl="1" rtl="0">
              <a:spcBef>
                <a:spcPts val="1600"/>
              </a:spcBef>
              <a:spcAft>
                <a:spcPts val="0"/>
              </a:spcAft>
              <a:buNone/>
              <a:defRPr b="1">
                <a:solidFill>
                  <a:schemeClr val="accent5"/>
                </a:solidFill>
                <a:latin typeface="Montserrat"/>
                <a:ea typeface="Montserrat"/>
                <a:cs typeface="Montserrat"/>
                <a:sym typeface="Montserrat"/>
              </a:defRPr>
            </a:lvl2pPr>
            <a:lvl3pPr lvl="2" rtl="0">
              <a:spcBef>
                <a:spcPts val="1600"/>
              </a:spcBef>
              <a:spcAft>
                <a:spcPts val="0"/>
              </a:spcAft>
              <a:buNone/>
              <a:defRPr b="1">
                <a:solidFill>
                  <a:schemeClr val="accent5"/>
                </a:solidFill>
                <a:latin typeface="Montserrat"/>
                <a:ea typeface="Montserrat"/>
                <a:cs typeface="Montserrat"/>
                <a:sym typeface="Montserrat"/>
              </a:defRPr>
            </a:lvl3pPr>
            <a:lvl4pPr lvl="3" rtl="0">
              <a:spcBef>
                <a:spcPts val="1600"/>
              </a:spcBef>
              <a:spcAft>
                <a:spcPts val="0"/>
              </a:spcAft>
              <a:buNone/>
              <a:defRPr b="1">
                <a:solidFill>
                  <a:schemeClr val="accent5"/>
                </a:solidFill>
                <a:latin typeface="Montserrat"/>
                <a:ea typeface="Montserrat"/>
                <a:cs typeface="Montserrat"/>
                <a:sym typeface="Montserrat"/>
              </a:defRPr>
            </a:lvl4pPr>
            <a:lvl5pPr lvl="4" rtl="0">
              <a:spcBef>
                <a:spcPts val="1600"/>
              </a:spcBef>
              <a:spcAft>
                <a:spcPts val="0"/>
              </a:spcAft>
              <a:buNone/>
              <a:defRPr b="1">
                <a:solidFill>
                  <a:schemeClr val="accent5"/>
                </a:solidFill>
                <a:latin typeface="Montserrat"/>
                <a:ea typeface="Montserrat"/>
                <a:cs typeface="Montserrat"/>
                <a:sym typeface="Montserrat"/>
              </a:defRPr>
            </a:lvl5pPr>
            <a:lvl6pPr lvl="5" rtl="0">
              <a:spcBef>
                <a:spcPts val="1600"/>
              </a:spcBef>
              <a:spcAft>
                <a:spcPts val="0"/>
              </a:spcAft>
              <a:buNone/>
              <a:defRPr b="1">
                <a:solidFill>
                  <a:schemeClr val="accent5"/>
                </a:solidFill>
                <a:latin typeface="Montserrat"/>
                <a:ea typeface="Montserrat"/>
                <a:cs typeface="Montserrat"/>
                <a:sym typeface="Montserrat"/>
              </a:defRPr>
            </a:lvl6pPr>
            <a:lvl7pPr lvl="6" rtl="0">
              <a:spcBef>
                <a:spcPts val="1600"/>
              </a:spcBef>
              <a:spcAft>
                <a:spcPts val="0"/>
              </a:spcAft>
              <a:buNone/>
              <a:defRPr b="1">
                <a:solidFill>
                  <a:schemeClr val="accent5"/>
                </a:solidFill>
                <a:latin typeface="Montserrat"/>
                <a:ea typeface="Montserrat"/>
                <a:cs typeface="Montserrat"/>
                <a:sym typeface="Montserrat"/>
              </a:defRPr>
            </a:lvl7pPr>
            <a:lvl8pPr lvl="7" rtl="0">
              <a:spcBef>
                <a:spcPts val="1600"/>
              </a:spcBef>
              <a:spcAft>
                <a:spcPts val="0"/>
              </a:spcAft>
              <a:buNone/>
              <a:defRPr b="1">
                <a:solidFill>
                  <a:schemeClr val="accent5"/>
                </a:solidFill>
                <a:latin typeface="Montserrat"/>
                <a:ea typeface="Montserrat"/>
                <a:cs typeface="Montserrat"/>
                <a:sym typeface="Montserrat"/>
              </a:defRPr>
            </a:lvl8pPr>
            <a:lvl9pPr lvl="8" rtl="0">
              <a:spcBef>
                <a:spcPts val="1600"/>
              </a:spcBef>
              <a:spcAft>
                <a:spcPts val="1600"/>
              </a:spcAft>
              <a:buNone/>
              <a:defRPr b="1">
                <a:solidFill>
                  <a:schemeClr val="accent5"/>
                </a:solidFill>
                <a:latin typeface="Montserrat"/>
                <a:ea typeface="Montserrat"/>
                <a:cs typeface="Montserrat"/>
                <a:sym typeface="Montserrat"/>
              </a:defRPr>
            </a:lvl9pPr>
          </a:lstStyle>
          <a:p/>
        </p:txBody>
      </p:sp>
      <p:sp>
        <p:nvSpPr>
          <p:cNvPr id="63" name="Google Shape;63;p8"/>
          <p:cNvSpPr txBox="1"/>
          <p:nvPr>
            <p:ph idx="3" type="body"/>
          </p:nvPr>
        </p:nvSpPr>
        <p:spPr>
          <a:xfrm>
            <a:off x="737350" y="1697175"/>
            <a:ext cx="3534600" cy="287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Comfortaa"/>
              <a:buChar char="●"/>
              <a:defRPr>
                <a:latin typeface="Comfortaa"/>
                <a:ea typeface="Comfortaa"/>
                <a:cs typeface="Comfortaa"/>
                <a:sym typeface="Comfortaa"/>
              </a:defRPr>
            </a:lvl1pPr>
            <a:lvl2pPr indent="-317500" lvl="1" marL="914400" rtl="0">
              <a:spcBef>
                <a:spcPts val="1600"/>
              </a:spcBef>
              <a:spcAft>
                <a:spcPts val="0"/>
              </a:spcAft>
              <a:buSzPts val="1400"/>
              <a:buFont typeface="Comfortaa"/>
              <a:buChar char="○"/>
              <a:defRPr>
                <a:latin typeface="Comfortaa"/>
                <a:ea typeface="Comfortaa"/>
                <a:cs typeface="Comfortaa"/>
                <a:sym typeface="Comfortaa"/>
              </a:defRPr>
            </a:lvl2pPr>
            <a:lvl3pPr indent="-317500" lvl="2" marL="1371600" rtl="0">
              <a:spcBef>
                <a:spcPts val="1600"/>
              </a:spcBef>
              <a:spcAft>
                <a:spcPts val="0"/>
              </a:spcAft>
              <a:buSzPts val="1400"/>
              <a:buFont typeface="Comfortaa"/>
              <a:buChar char="■"/>
              <a:defRPr>
                <a:latin typeface="Comfortaa"/>
                <a:ea typeface="Comfortaa"/>
                <a:cs typeface="Comfortaa"/>
                <a:sym typeface="Comfortaa"/>
              </a:defRPr>
            </a:lvl3pPr>
            <a:lvl4pPr indent="-317500" lvl="3" marL="1828800" rtl="0">
              <a:spcBef>
                <a:spcPts val="1600"/>
              </a:spcBef>
              <a:spcAft>
                <a:spcPts val="0"/>
              </a:spcAft>
              <a:buSzPts val="1400"/>
              <a:buFont typeface="Comfortaa"/>
              <a:buChar char="●"/>
              <a:defRPr>
                <a:latin typeface="Comfortaa"/>
                <a:ea typeface="Comfortaa"/>
                <a:cs typeface="Comfortaa"/>
                <a:sym typeface="Comfortaa"/>
              </a:defRPr>
            </a:lvl4pPr>
            <a:lvl5pPr indent="-317500" lvl="4" marL="2286000" rtl="0">
              <a:spcBef>
                <a:spcPts val="1600"/>
              </a:spcBef>
              <a:spcAft>
                <a:spcPts val="0"/>
              </a:spcAft>
              <a:buSzPts val="1400"/>
              <a:buFont typeface="Comfortaa"/>
              <a:buChar char="○"/>
              <a:defRPr>
                <a:latin typeface="Comfortaa"/>
                <a:ea typeface="Comfortaa"/>
                <a:cs typeface="Comfortaa"/>
                <a:sym typeface="Comfortaa"/>
              </a:defRPr>
            </a:lvl5pPr>
            <a:lvl6pPr indent="-317500" lvl="5" marL="2743200" rtl="0">
              <a:spcBef>
                <a:spcPts val="1600"/>
              </a:spcBef>
              <a:spcAft>
                <a:spcPts val="0"/>
              </a:spcAft>
              <a:buSzPts val="1400"/>
              <a:buFont typeface="Comfortaa"/>
              <a:buChar char="■"/>
              <a:defRPr>
                <a:latin typeface="Comfortaa"/>
                <a:ea typeface="Comfortaa"/>
                <a:cs typeface="Comfortaa"/>
                <a:sym typeface="Comfortaa"/>
              </a:defRPr>
            </a:lvl6pPr>
            <a:lvl7pPr indent="-317500" lvl="6" marL="3200400" rtl="0">
              <a:spcBef>
                <a:spcPts val="1600"/>
              </a:spcBef>
              <a:spcAft>
                <a:spcPts val="0"/>
              </a:spcAft>
              <a:buSzPts val="1400"/>
              <a:buFont typeface="Comfortaa"/>
              <a:buChar char="●"/>
              <a:defRPr>
                <a:latin typeface="Comfortaa"/>
                <a:ea typeface="Comfortaa"/>
                <a:cs typeface="Comfortaa"/>
                <a:sym typeface="Comfortaa"/>
              </a:defRPr>
            </a:lvl7pPr>
            <a:lvl8pPr indent="-317500" lvl="7" marL="3657600" rtl="0">
              <a:spcBef>
                <a:spcPts val="1600"/>
              </a:spcBef>
              <a:spcAft>
                <a:spcPts val="0"/>
              </a:spcAft>
              <a:buSzPts val="1400"/>
              <a:buFont typeface="Comfortaa"/>
              <a:buChar char="○"/>
              <a:defRPr>
                <a:latin typeface="Comfortaa"/>
                <a:ea typeface="Comfortaa"/>
                <a:cs typeface="Comfortaa"/>
                <a:sym typeface="Comfortaa"/>
              </a:defRPr>
            </a:lvl8pPr>
            <a:lvl9pPr indent="-317500" lvl="8" marL="4114800" rtl="0">
              <a:spcBef>
                <a:spcPts val="1600"/>
              </a:spcBef>
              <a:spcAft>
                <a:spcPts val="1600"/>
              </a:spcAft>
              <a:buSzPts val="1400"/>
              <a:buFont typeface="Comfortaa"/>
              <a:buChar char="■"/>
              <a:defRPr>
                <a:latin typeface="Comfortaa"/>
                <a:ea typeface="Comfortaa"/>
                <a:cs typeface="Comfortaa"/>
                <a:sym typeface="Comfortaa"/>
              </a:defRPr>
            </a:lvl9pPr>
          </a:lstStyle>
          <a:p/>
        </p:txBody>
      </p:sp>
      <p:sp>
        <p:nvSpPr>
          <p:cNvPr id="64" name="Google Shape;64;p8"/>
          <p:cNvSpPr txBox="1"/>
          <p:nvPr>
            <p:ph idx="4" type="body"/>
          </p:nvPr>
        </p:nvSpPr>
        <p:spPr>
          <a:xfrm>
            <a:off x="4796175" y="1721050"/>
            <a:ext cx="3534600" cy="287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Comfortaa"/>
              <a:buChar char="●"/>
              <a:defRPr>
                <a:latin typeface="Comfortaa"/>
                <a:ea typeface="Comfortaa"/>
                <a:cs typeface="Comfortaa"/>
                <a:sym typeface="Comfortaa"/>
              </a:defRPr>
            </a:lvl1pPr>
            <a:lvl2pPr indent="-317500" lvl="1" marL="914400" rtl="0">
              <a:spcBef>
                <a:spcPts val="1600"/>
              </a:spcBef>
              <a:spcAft>
                <a:spcPts val="0"/>
              </a:spcAft>
              <a:buSzPts val="1400"/>
              <a:buFont typeface="Comfortaa"/>
              <a:buChar char="○"/>
              <a:defRPr>
                <a:latin typeface="Comfortaa"/>
                <a:ea typeface="Comfortaa"/>
                <a:cs typeface="Comfortaa"/>
                <a:sym typeface="Comfortaa"/>
              </a:defRPr>
            </a:lvl2pPr>
            <a:lvl3pPr indent="-317500" lvl="2" marL="1371600" rtl="0">
              <a:spcBef>
                <a:spcPts val="1600"/>
              </a:spcBef>
              <a:spcAft>
                <a:spcPts val="0"/>
              </a:spcAft>
              <a:buSzPts val="1400"/>
              <a:buFont typeface="Comfortaa"/>
              <a:buChar char="■"/>
              <a:defRPr>
                <a:latin typeface="Comfortaa"/>
                <a:ea typeface="Comfortaa"/>
                <a:cs typeface="Comfortaa"/>
                <a:sym typeface="Comfortaa"/>
              </a:defRPr>
            </a:lvl3pPr>
            <a:lvl4pPr indent="-317500" lvl="3" marL="1828800" rtl="0">
              <a:spcBef>
                <a:spcPts val="1600"/>
              </a:spcBef>
              <a:spcAft>
                <a:spcPts val="0"/>
              </a:spcAft>
              <a:buSzPts val="1400"/>
              <a:buFont typeface="Comfortaa"/>
              <a:buChar char="●"/>
              <a:defRPr>
                <a:latin typeface="Comfortaa"/>
                <a:ea typeface="Comfortaa"/>
                <a:cs typeface="Comfortaa"/>
                <a:sym typeface="Comfortaa"/>
              </a:defRPr>
            </a:lvl4pPr>
            <a:lvl5pPr indent="-317500" lvl="4" marL="2286000" rtl="0">
              <a:spcBef>
                <a:spcPts val="1600"/>
              </a:spcBef>
              <a:spcAft>
                <a:spcPts val="0"/>
              </a:spcAft>
              <a:buSzPts val="1400"/>
              <a:buFont typeface="Comfortaa"/>
              <a:buChar char="○"/>
              <a:defRPr>
                <a:latin typeface="Comfortaa"/>
                <a:ea typeface="Comfortaa"/>
                <a:cs typeface="Comfortaa"/>
                <a:sym typeface="Comfortaa"/>
              </a:defRPr>
            </a:lvl5pPr>
            <a:lvl6pPr indent="-317500" lvl="5" marL="2743200" rtl="0">
              <a:spcBef>
                <a:spcPts val="1600"/>
              </a:spcBef>
              <a:spcAft>
                <a:spcPts val="0"/>
              </a:spcAft>
              <a:buSzPts val="1400"/>
              <a:buFont typeface="Comfortaa"/>
              <a:buChar char="■"/>
              <a:defRPr>
                <a:latin typeface="Comfortaa"/>
                <a:ea typeface="Comfortaa"/>
                <a:cs typeface="Comfortaa"/>
                <a:sym typeface="Comfortaa"/>
              </a:defRPr>
            </a:lvl6pPr>
            <a:lvl7pPr indent="-317500" lvl="6" marL="3200400" rtl="0">
              <a:spcBef>
                <a:spcPts val="1600"/>
              </a:spcBef>
              <a:spcAft>
                <a:spcPts val="0"/>
              </a:spcAft>
              <a:buSzPts val="1400"/>
              <a:buFont typeface="Comfortaa"/>
              <a:buChar char="●"/>
              <a:defRPr>
                <a:latin typeface="Comfortaa"/>
                <a:ea typeface="Comfortaa"/>
                <a:cs typeface="Comfortaa"/>
                <a:sym typeface="Comfortaa"/>
              </a:defRPr>
            </a:lvl7pPr>
            <a:lvl8pPr indent="-317500" lvl="7" marL="3657600" rtl="0">
              <a:spcBef>
                <a:spcPts val="1600"/>
              </a:spcBef>
              <a:spcAft>
                <a:spcPts val="0"/>
              </a:spcAft>
              <a:buSzPts val="1400"/>
              <a:buFont typeface="Comfortaa"/>
              <a:buChar char="○"/>
              <a:defRPr>
                <a:latin typeface="Comfortaa"/>
                <a:ea typeface="Comfortaa"/>
                <a:cs typeface="Comfortaa"/>
                <a:sym typeface="Comfortaa"/>
              </a:defRPr>
            </a:lvl8pPr>
            <a:lvl9pPr indent="-317500" lvl="8" marL="4114800" rtl="0">
              <a:spcBef>
                <a:spcPts val="1600"/>
              </a:spcBef>
              <a:spcAft>
                <a:spcPts val="1600"/>
              </a:spcAft>
              <a:buSzPts val="1400"/>
              <a:buFont typeface="Comfortaa"/>
              <a:buChar char="■"/>
              <a:defRPr>
                <a:latin typeface="Comfortaa"/>
                <a:ea typeface="Comfortaa"/>
                <a:cs typeface="Comfortaa"/>
                <a:sym typeface="Comfortaa"/>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2_2">
    <p:spTree>
      <p:nvGrpSpPr>
        <p:cNvPr id="65" name="Shape 65"/>
        <p:cNvGrpSpPr/>
        <p:nvPr/>
      </p:nvGrpSpPr>
      <p:grpSpPr>
        <a:xfrm>
          <a:off x="0" y="0"/>
          <a:ext cx="0" cy="0"/>
          <a:chOff x="0" y="0"/>
          <a:chExt cx="0" cy="0"/>
        </a:xfrm>
      </p:grpSpPr>
      <p:sp>
        <p:nvSpPr>
          <p:cNvPr id="66" name="Google Shape;66;p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 name="Google Shape;67;p9"/>
          <p:cNvPicPr preferRelativeResize="0"/>
          <p:nvPr/>
        </p:nvPicPr>
        <p:blipFill>
          <a:blip r:embed="rId2">
            <a:alphaModFix/>
          </a:blip>
          <a:stretch>
            <a:fillRect/>
          </a:stretch>
        </p:blipFill>
        <p:spPr>
          <a:xfrm>
            <a:off x="-1135250" y="-726750"/>
            <a:ext cx="9186326" cy="5143500"/>
          </a:xfrm>
          <a:prstGeom prst="rect">
            <a:avLst/>
          </a:prstGeom>
          <a:noFill/>
          <a:ln>
            <a:noFill/>
          </a:ln>
        </p:spPr>
      </p:pic>
      <p:pic>
        <p:nvPicPr>
          <p:cNvPr id="68" name="Google Shape;68;p9"/>
          <p:cNvPicPr preferRelativeResize="0"/>
          <p:nvPr/>
        </p:nvPicPr>
        <p:blipFill rotWithShape="1">
          <a:blip r:embed="rId3">
            <a:alphaModFix/>
          </a:blip>
          <a:srcRect b="0" l="3668" r="1535" t="0"/>
          <a:stretch/>
        </p:blipFill>
        <p:spPr>
          <a:xfrm>
            <a:off x="-42325" y="-228600"/>
            <a:ext cx="9244549" cy="1376950"/>
          </a:xfrm>
          <a:prstGeom prst="rect">
            <a:avLst/>
          </a:prstGeom>
          <a:noFill/>
          <a:ln>
            <a:noFill/>
          </a:ln>
        </p:spPr>
      </p:pic>
      <p:sp>
        <p:nvSpPr>
          <p:cNvPr id="69" name="Google Shape;69;p9"/>
          <p:cNvSpPr txBox="1"/>
          <p:nvPr>
            <p:ph idx="2" type="title"/>
          </p:nvPr>
        </p:nvSpPr>
        <p:spPr>
          <a:xfrm>
            <a:off x="574225" y="281000"/>
            <a:ext cx="4996800" cy="5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latin typeface="Comfortaa"/>
                <a:ea typeface="Comfortaa"/>
                <a:cs typeface="Comfortaa"/>
                <a:sym typeface="Comfortaa"/>
              </a:defRPr>
            </a:lvl1pPr>
            <a:lvl2pPr lvl="1" rtl="0">
              <a:spcBef>
                <a:spcPts val="0"/>
              </a:spcBef>
              <a:spcAft>
                <a:spcPts val="0"/>
              </a:spcAft>
              <a:buNone/>
              <a:defRPr sz="2400">
                <a:solidFill>
                  <a:srgbClr val="FFFFFF"/>
                </a:solidFill>
                <a:latin typeface="Comfortaa"/>
                <a:ea typeface="Comfortaa"/>
                <a:cs typeface="Comfortaa"/>
                <a:sym typeface="Comfortaa"/>
              </a:defRPr>
            </a:lvl2pPr>
            <a:lvl3pPr lvl="2" rtl="0">
              <a:spcBef>
                <a:spcPts val="0"/>
              </a:spcBef>
              <a:spcAft>
                <a:spcPts val="0"/>
              </a:spcAft>
              <a:buNone/>
              <a:defRPr sz="2400">
                <a:solidFill>
                  <a:srgbClr val="FFFFFF"/>
                </a:solidFill>
                <a:latin typeface="Comfortaa"/>
                <a:ea typeface="Comfortaa"/>
                <a:cs typeface="Comfortaa"/>
                <a:sym typeface="Comfortaa"/>
              </a:defRPr>
            </a:lvl3pPr>
            <a:lvl4pPr lvl="3" rtl="0">
              <a:spcBef>
                <a:spcPts val="0"/>
              </a:spcBef>
              <a:spcAft>
                <a:spcPts val="0"/>
              </a:spcAft>
              <a:buNone/>
              <a:defRPr sz="2400">
                <a:solidFill>
                  <a:srgbClr val="FFFFFF"/>
                </a:solidFill>
                <a:latin typeface="Comfortaa"/>
                <a:ea typeface="Comfortaa"/>
                <a:cs typeface="Comfortaa"/>
                <a:sym typeface="Comfortaa"/>
              </a:defRPr>
            </a:lvl4pPr>
            <a:lvl5pPr lvl="4" rtl="0">
              <a:spcBef>
                <a:spcPts val="0"/>
              </a:spcBef>
              <a:spcAft>
                <a:spcPts val="0"/>
              </a:spcAft>
              <a:buNone/>
              <a:defRPr sz="2400">
                <a:solidFill>
                  <a:srgbClr val="FFFFFF"/>
                </a:solidFill>
                <a:latin typeface="Comfortaa"/>
                <a:ea typeface="Comfortaa"/>
                <a:cs typeface="Comfortaa"/>
                <a:sym typeface="Comfortaa"/>
              </a:defRPr>
            </a:lvl5pPr>
            <a:lvl6pPr lvl="5" rtl="0">
              <a:spcBef>
                <a:spcPts val="0"/>
              </a:spcBef>
              <a:spcAft>
                <a:spcPts val="0"/>
              </a:spcAft>
              <a:buNone/>
              <a:defRPr sz="2400">
                <a:solidFill>
                  <a:srgbClr val="FFFFFF"/>
                </a:solidFill>
                <a:latin typeface="Comfortaa"/>
                <a:ea typeface="Comfortaa"/>
                <a:cs typeface="Comfortaa"/>
                <a:sym typeface="Comfortaa"/>
              </a:defRPr>
            </a:lvl6pPr>
            <a:lvl7pPr lvl="6" rtl="0">
              <a:spcBef>
                <a:spcPts val="0"/>
              </a:spcBef>
              <a:spcAft>
                <a:spcPts val="0"/>
              </a:spcAft>
              <a:buNone/>
              <a:defRPr sz="2400">
                <a:solidFill>
                  <a:srgbClr val="FFFFFF"/>
                </a:solidFill>
                <a:latin typeface="Comfortaa"/>
                <a:ea typeface="Comfortaa"/>
                <a:cs typeface="Comfortaa"/>
                <a:sym typeface="Comfortaa"/>
              </a:defRPr>
            </a:lvl7pPr>
            <a:lvl8pPr lvl="7" rtl="0">
              <a:spcBef>
                <a:spcPts val="0"/>
              </a:spcBef>
              <a:spcAft>
                <a:spcPts val="0"/>
              </a:spcAft>
              <a:buNone/>
              <a:defRPr sz="2400">
                <a:solidFill>
                  <a:srgbClr val="FFFFFF"/>
                </a:solidFill>
                <a:latin typeface="Comfortaa"/>
                <a:ea typeface="Comfortaa"/>
                <a:cs typeface="Comfortaa"/>
                <a:sym typeface="Comfortaa"/>
              </a:defRPr>
            </a:lvl8pPr>
            <a:lvl9pPr lvl="8" rtl="0">
              <a:spcBef>
                <a:spcPts val="0"/>
              </a:spcBef>
              <a:spcAft>
                <a:spcPts val="0"/>
              </a:spcAft>
              <a:buNone/>
              <a:defRPr sz="2400">
                <a:solidFill>
                  <a:srgbClr val="FFFFFF"/>
                </a:solidFill>
                <a:latin typeface="Comfortaa"/>
                <a:ea typeface="Comfortaa"/>
                <a:cs typeface="Comfortaa"/>
                <a:sym typeface="Comfortaa"/>
              </a:defRPr>
            </a:lvl9pPr>
          </a:lstStyle>
          <a:p/>
        </p:txBody>
      </p:sp>
      <p:sp>
        <p:nvSpPr>
          <p:cNvPr id="70" name="Google Shape;70;p9"/>
          <p:cNvSpPr txBox="1"/>
          <p:nvPr>
            <p:ph idx="1" type="subTitle"/>
          </p:nvPr>
        </p:nvSpPr>
        <p:spPr>
          <a:xfrm>
            <a:off x="615475" y="1319325"/>
            <a:ext cx="2596200" cy="450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5"/>
                </a:solidFill>
                <a:latin typeface="Montserrat"/>
                <a:ea typeface="Montserrat"/>
                <a:cs typeface="Montserrat"/>
                <a:sym typeface="Montserrat"/>
              </a:defRPr>
            </a:lvl1pPr>
            <a:lvl2pPr lvl="1" rtl="0">
              <a:spcBef>
                <a:spcPts val="1600"/>
              </a:spcBef>
              <a:spcAft>
                <a:spcPts val="0"/>
              </a:spcAft>
              <a:buNone/>
              <a:defRPr b="1">
                <a:solidFill>
                  <a:schemeClr val="accent5"/>
                </a:solidFill>
                <a:latin typeface="Montserrat"/>
                <a:ea typeface="Montserrat"/>
                <a:cs typeface="Montserrat"/>
                <a:sym typeface="Montserrat"/>
              </a:defRPr>
            </a:lvl2pPr>
            <a:lvl3pPr lvl="2" rtl="0">
              <a:spcBef>
                <a:spcPts val="1600"/>
              </a:spcBef>
              <a:spcAft>
                <a:spcPts val="0"/>
              </a:spcAft>
              <a:buNone/>
              <a:defRPr b="1">
                <a:solidFill>
                  <a:schemeClr val="accent5"/>
                </a:solidFill>
                <a:latin typeface="Montserrat"/>
                <a:ea typeface="Montserrat"/>
                <a:cs typeface="Montserrat"/>
                <a:sym typeface="Montserrat"/>
              </a:defRPr>
            </a:lvl3pPr>
            <a:lvl4pPr lvl="3" rtl="0">
              <a:spcBef>
                <a:spcPts val="1600"/>
              </a:spcBef>
              <a:spcAft>
                <a:spcPts val="0"/>
              </a:spcAft>
              <a:buNone/>
              <a:defRPr b="1">
                <a:solidFill>
                  <a:schemeClr val="accent5"/>
                </a:solidFill>
                <a:latin typeface="Montserrat"/>
                <a:ea typeface="Montserrat"/>
                <a:cs typeface="Montserrat"/>
                <a:sym typeface="Montserrat"/>
              </a:defRPr>
            </a:lvl4pPr>
            <a:lvl5pPr lvl="4" rtl="0">
              <a:spcBef>
                <a:spcPts val="1600"/>
              </a:spcBef>
              <a:spcAft>
                <a:spcPts val="0"/>
              </a:spcAft>
              <a:buNone/>
              <a:defRPr b="1">
                <a:solidFill>
                  <a:schemeClr val="accent5"/>
                </a:solidFill>
                <a:latin typeface="Montserrat"/>
                <a:ea typeface="Montserrat"/>
                <a:cs typeface="Montserrat"/>
                <a:sym typeface="Montserrat"/>
              </a:defRPr>
            </a:lvl5pPr>
            <a:lvl6pPr lvl="5" rtl="0">
              <a:spcBef>
                <a:spcPts val="1600"/>
              </a:spcBef>
              <a:spcAft>
                <a:spcPts val="0"/>
              </a:spcAft>
              <a:buNone/>
              <a:defRPr b="1">
                <a:solidFill>
                  <a:schemeClr val="accent5"/>
                </a:solidFill>
                <a:latin typeface="Montserrat"/>
                <a:ea typeface="Montserrat"/>
                <a:cs typeface="Montserrat"/>
                <a:sym typeface="Montserrat"/>
              </a:defRPr>
            </a:lvl6pPr>
            <a:lvl7pPr lvl="6" rtl="0">
              <a:spcBef>
                <a:spcPts val="1600"/>
              </a:spcBef>
              <a:spcAft>
                <a:spcPts val="0"/>
              </a:spcAft>
              <a:buNone/>
              <a:defRPr b="1">
                <a:solidFill>
                  <a:schemeClr val="accent5"/>
                </a:solidFill>
                <a:latin typeface="Montserrat"/>
                <a:ea typeface="Montserrat"/>
                <a:cs typeface="Montserrat"/>
                <a:sym typeface="Montserrat"/>
              </a:defRPr>
            </a:lvl7pPr>
            <a:lvl8pPr lvl="7" rtl="0">
              <a:spcBef>
                <a:spcPts val="1600"/>
              </a:spcBef>
              <a:spcAft>
                <a:spcPts val="0"/>
              </a:spcAft>
              <a:buNone/>
              <a:defRPr b="1">
                <a:solidFill>
                  <a:schemeClr val="accent5"/>
                </a:solidFill>
                <a:latin typeface="Montserrat"/>
                <a:ea typeface="Montserrat"/>
                <a:cs typeface="Montserrat"/>
                <a:sym typeface="Montserrat"/>
              </a:defRPr>
            </a:lvl8pPr>
            <a:lvl9pPr lvl="8" rtl="0">
              <a:spcBef>
                <a:spcPts val="1600"/>
              </a:spcBef>
              <a:spcAft>
                <a:spcPts val="1600"/>
              </a:spcAft>
              <a:buNone/>
              <a:defRPr b="1">
                <a:solidFill>
                  <a:schemeClr val="accent5"/>
                </a:solidFill>
                <a:latin typeface="Montserrat"/>
                <a:ea typeface="Montserrat"/>
                <a:cs typeface="Montserrat"/>
                <a:sym typeface="Montserrat"/>
              </a:defRPr>
            </a:lvl9pPr>
          </a:lstStyle>
          <a:p/>
        </p:txBody>
      </p:sp>
      <p:sp>
        <p:nvSpPr>
          <p:cNvPr id="71" name="Google Shape;71;p9"/>
          <p:cNvSpPr txBox="1"/>
          <p:nvPr>
            <p:ph idx="3" type="body"/>
          </p:nvPr>
        </p:nvSpPr>
        <p:spPr>
          <a:xfrm>
            <a:off x="661150" y="1697175"/>
            <a:ext cx="2288400" cy="287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Comfortaa"/>
              <a:buChar char="●"/>
              <a:defRPr>
                <a:latin typeface="Comfortaa"/>
                <a:ea typeface="Comfortaa"/>
                <a:cs typeface="Comfortaa"/>
                <a:sym typeface="Comfortaa"/>
              </a:defRPr>
            </a:lvl1pPr>
            <a:lvl2pPr indent="-317500" lvl="1" marL="914400" rtl="0">
              <a:spcBef>
                <a:spcPts val="1600"/>
              </a:spcBef>
              <a:spcAft>
                <a:spcPts val="0"/>
              </a:spcAft>
              <a:buSzPts val="1400"/>
              <a:buFont typeface="Comfortaa"/>
              <a:buChar char="○"/>
              <a:defRPr>
                <a:latin typeface="Comfortaa"/>
                <a:ea typeface="Comfortaa"/>
                <a:cs typeface="Comfortaa"/>
                <a:sym typeface="Comfortaa"/>
              </a:defRPr>
            </a:lvl2pPr>
            <a:lvl3pPr indent="-317500" lvl="2" marL="1371600" rtl="0">
              <a:spcBef>
                <a:spcPts val="1600"/>
              </a:spcBef>
              <a:spcAft>
                <a:spcPts val="0"/>
              </a:spcAft>
              <a:buSzPts val="1400"/>
              <a:buFont typeface="Comfortaa"/>
              <a:buChar char="■"/>
              <a:defRPr>
                <a:latin typeface="Comfortaa"/>
                <a:ea typeface="Comfortaa"/>
                <a:cs typeface="Comfortaa"/>
                <a:sym typeface="Comfortaa"/>
              </a:defRPr>
            </a:lvl3pPr>
            <a:lvl4pPr indent="-317500" lvl="3" marL="1828800" rtl="0">
              <a:spcBef>
                <a:spcPts val="1600"/>
              </a:spcBef>
              <a:spcAft>
                <a:spcPts val="0"/>
              </a:spcAft>
              <a:buSzPts val="1400"/>
              <a:buFont typeface="Comfortaa"/>
              <a:buChar char="●"/>
              <a:defRPr>
                <a:latin typeface="Comfortaa"/>
                <a:ea typeface="Comfortaa"/>
                <a:cs typeface="Comfortaa"/>
                <a:sym typeface="Comfortaa"/>
              </a:defRPr>
            </a:lvl4pPr>
            <a:lvl5pPr indent="-317500" lvl="4" marL="2286000" rtl="0">
              <a:spcBef>
                <a:spcPts val="1600"/>
              </a:spcBef>
              <a:spcAft>
                <a:spcPts val="0"/>
              </a:spcAft>
              <a:buSzPts val="1400"/>
              <a:buFont typeface="Comfortaa"/>
              <a:buChar char="○"/>
              <a:defRPr>
                <a:latin typeface="Comfortaa"/>
                <a:ea typeface="Comfortaa"/>
                <a:cs typeface="Comfortaa"/>
                <a:sym typeface="Comfortaa"/>
              </a:defRPr>
            </a:lvl5pPr>
            <a:lvl6pPr indent="-317500" lvl="5" marL="2743200" rtl="0">
              <a:spcBef>
                <a:spcPts val="1600"/>
              </a:spcBef>
              <a:spcAft>
                <a:spcPts val="0"/>
              </a:spcAft>
              <a:buSzPts val="1400"/>
              <a:buFont typeface="Comfortaa"/>
              <a:buChar char="■"/>
              <a:defRPr>
                <a:latin typeface="Comfortaa"/>
                <a:ea typeface="Comfortaa"/>
                <a:cs typeface="Comfortaa"/>
                <a:sym typeface="Comfortaa"/>
              </a:defRPr>
            </a:lvl6pPr>
            <a:lvl7pPr indent="-317500" lvl="6" marL="3200400" rtl="0">
              <a:spcBef>
                <a:spcPts val="1600"/>
              </a:spcBef>
              <a:spcAft>
                <a:spcPts val="0"/>
              </a:spcAft>
              <a:buSzPts val="1400"/>
              <a:buFont typeface="Comfortaa"/>
              <a:buChar char="●"/>
              <a:defRPr>
                <a:latin typeface="Comfortaa"/>
                <a:ea typeface="Comfortaa"/>
                <a:cs typeface="Comfortaa"/>
                <a:sym typeface="Comfortaa"/>
              </a:defRPr>
            </a:lvl7pPr>
            <a:lvl8pPr indent="-317500" lvl="7" marL="3657600" rtl="0">
              <a:spcBef>
                <a:spcPts val="1600"/>
              </a:spcBef>
              <a:spcAft>
                <a:spcPts val="0"/>
              </a:spcAft>
              <a:buSzPts val="1400"/>
              <a:buFont typeface="Comfortaa"/>
              <a:buChar char="○"/>
              <a:defRPr>
                <a:latin typeface="Comfortaa"/>
                <a:ea typeface="Comfortaa"/>
                <a:cs typeface="Comfortaa"/>
                <a:sym typeface="Comfortaa"/>
              </a:defRPr>
            </a:lvl8pPr>
            <a:lvl9pPr indent="-317500" lvl="8" marL="4114800" rtl="0">
              <a:spcBef>
                <a:spcPts val="1600"/>
              </a:spcBef>
              <a:spcAft>
                <a:spcPts val="1600"/>
              </a:spcAft>
              <a:buSzPts val="1400"/>
              <a:buFont typeface="Comfortaa"/>
              <a:buChar char="■"/>
              <a:defRPr>
                <a:latin typeface="Comfortaa"/>
                <a:ea typeface="Comfortaa"/>
                <a:cs typeface="Comfortaa"/>
                <a:sym typeface="Comfortaa"/>
              </a:defRPr>
            </a:lvl9pPr>
          </a:lstStyle>
          <a:p/>
        </p:txBody>
      </p:sp>
      <p:sp>
        <p:nvSpPr>
          <p:cNvPr id="72" name="Google Shape;72;p9"/>
          <p:cNvSpPr txBox="1"/>
          <p:nvPr>
            <p:ph idx="4" type="body"/>
          </p:nvPr>
        </p:nvSpPr>
        <p:spPr>
          <a:xfrm>
            <a:off x="3616875" y="1721050"/>
            <a:ext cx="2288400" cy="287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Comfortaa"/>
              <a:buChar char="●"/>
              <a:defRPr>
                <a:latin typeface="Comfortaa"/>
                <a:ea typeface="Comfortaa"/>
                <a:cs typeface="Comfortaa"/>
                <a:sym typeface="Comfortaa"/>
              </a:defRPr>
            </a:lvl1pPr>
            <a:lvl2pPr indent="-317500" lvl="1" marL="914400" rtl="0">
              <a:spcBef>
                <a:spcPts val="1600"/>
              </a:spcBef>
              <a:spcAft>
                <a:spcPts val="0"/>
              </a:spcAft>
              <a:buSzPts val="1400"/>
              <a:buFont typeface="Comfortaa"/>
              <a:buChar char="○"/>
              <a:defRPr>
                <a:latin typeface="Comfortaa"/>
                <a:ea typeface="Comfortaa"/>
                <a:cs typeface="Comfortaa"/>
                <a:sym typeface="Comfortaa"/>
              </a:defRPr>
            </a:lvl2pPr>
            <a:lvl3pPr indent="-317500" lvl="2" marL="1371600" rtl="0">
              <a:spcBef>
                <a:spcPts val="1600"/>
              </a:spcBef>
              <a:spcAft>
                <a:spcPts val="0"/>
              </a:spcAft>
              <a:buSzPts val="1400"/>
              <a:buFont typeface="Comfortaa"/>
              <a:buChar char="■"/>
              <a:defRPr>
                <a:latin typeface="Comfortaa"/>
                <a:ea typeface="Comfortaa"/>
                <a:cs typeface="Comfortaa"/>
                <a:sym typeface="Comfortaa"/>
              </a:defRPr>
            </a:lvl3pPr>
            <a:lvl4pPr indent="-317500" lvl="3" marL="1828800" rtl="0">
              <a:spcBef>
                <a:spcPts val="1600"/>
              </a:spcBef>
              <a:spcAft>
                <a:spcPts val="0"/>
              </a:spcAft>
              <a:buSzPts val="1400"/>
              <a:buFont typeface="Comfortaa"/>
              <a:buChar char="●"/>
              <a:defRPr>
                <a:latin typeface="Comfortaa"/>
                <a:ea typeface="Comfortaa"/>
                <a:cs typeface="Comfortaa"/>
                <a:sym typeface="Comfortaa"/>
              </a:defRPr>
            </a:lvl4pPr>
            <a:lvl5pPr indent="-317500" lvl="4" marL="2286000" rtl="0">
              <a:spcBef>
                <a:spcPts val="1600"/>
              </a:spcBef>
              <a:spcAft>
                <a:spcPts val="0"/>
              </a:spcAft>
              <a:buSzPts val="1400"/>
              <a:buFont typeface="Comfortaa"/>
              <a:buChar char="○"/>
              <a:defRPr>
                <a:latin typeface="Comfortaa"/>
                <a:ea typeface="Comfortaa"/>
                <a:cs typeface="Comfortaa"/>
                <a:sym typeface="Comfortaa"/>
              </a:defRPr>
            </a:lvl5pPr>
            <a:lvl6pPr indent="-317500" lvl="5" marL="2743200" rtl="0">
              <a:spcBef>
                <a:spcPts val="1600"/>
              </a:spcBef>
              <a:spcAft>
                <a:spcPts val="0"/>
              </a:spcAft>
              <a:buSzPts val="1400"/>
              <a:buFont typeface="Comfortaa"/>
              <a:buChar char="■"/>
              <a:defRPr>
                <a:latin typeface="Comfortaa"/>
                <a:ea typeface="Comfortaa"/>
                <a:cs typeface="Comfortaa"/>
                <a:sym typeface="Comfortaa"/>
              </a:defRPr>
            </a:lvl6pPr>
            <a:lvl7pPr indent="-317500" lvl="6" marL="3200400" rtl="0">
              <a:spcBef>
                <a:spcPts val="1600"/>
              </a:spcBef>
              <a:spcAft>
                <a:spcPts val="0"/>
              </a:spcAft>
              <a:buSzPts val="1400"/>
              <a:buFont typeface="Comfortaa"/>
              <a:buChar char="●"/>
              <a:defRPr>
                <a:latin typeface="Comfortaa"/>
                <a:ea typeface="Comfortaa"/>
                <a:cs typeface="Comfortaa"/>
                <a:sym typeface="Comfortaa"/>
              </a:defRPr>
            </a:lvl7pPr>
            <a:lvl8pPr indent="-317500" lvl="7" marL="3657600" rtl="0">
              <a:spcBef>
                <a:spcPts val="1600"/>
              </a:spcBef>
              <a:spcAft>
                <a:spcPts val="0"/>
              </a:spcAft>
              <a:buSzPts val="1400"/>
              <a:buFont typeface="Comfortaa"/>
              <a:buChar char="○"/>
              <a:defRPr>
                <a:latin typeface="Comfortaa"/>
                <a:ea typeface="Comfortaa"/>
                <a:cs typeface="Comfortaa"/>
                <a:sym typeface="Comfortaa"/>
              </a:defRPr>
            </a:lvl8pPr>
            <a:lvl9pPr indent="-317500" lvl="8" marL="4114800" rtl="0">
              <a:spcBef>
                <a:spcPts val="1600"/>
              </a:spcBef>
              <a:spcAft>
                <a:spcPts val="1600"/>
              </a:spcAft>
              <a:buSzPts val="1400"/>
              <a:buFont typeface="Comfortaa"/>
              <a:buChar char="■"/>
              <a:defRPr>
                <a:latin typeface="Comfortaa"/>
                <a:ea typeface="Comfortaa"/>
                <a:cs typeface="Comfortaa"/>
                <a:sym typeface="Comfortaa"/>
              </a:defRPr>
            </a:lvl9pPr>
          </a:lstStyle>
          <a:p/>
        </p:txBody>
      </p:sp>
      <p:sp>
        <p:nvSpPr>
          <p:cNvPr id="73" name="Google Shape;73;p9"/>
          <p:cNvSpPr txBox="1"/>
          <p:nvPr>
            <p:ph idx="5" type="body"/>
          </p:nvPr>
        </p:nvSpPr>
        <p:spPr>
          <a:xfrm>
            <a:off x="6453050" y="1668825"/>
            <a:ext cx="2288400" cy="287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Comfortaa"/>
              <a:buChar char="●"/>
              <a:defRPr>
                <a:latin typeface="Comfortaa"/>
                <a:ea typeface="Comfortaa"/>
                <a:cs typeface="Comfortaa"/>
                <a:sym typeface="Comfortaa"/>
              </a:defRPr>
            </a:lvl1pPr>
            <a:lvl2pPr indent="-317500" lvl="1" marL="914400" rtl="0">
              <a:spcBef>
                <a:spcPts val="1600"/>
              </a:spcBef>
              <a:spcAft>
                <a:spcPts val="0"/>
              </a:spcAft>
              <a:buSzPts val="1400"/>
              <a:buFont typeface="Comfortaa"/>
              <a:buChar char="○"/>
              <a:defRPr>
                <a:latin typeface="Comfortaa"/>
                <a:ea typeface="Comfortaa"/>
                <a:cs typeface="Comfortaa"/>
                <a:sym typeface="Comfortaa"/>
              </a:defRPr>
            </a:lvl2pPr>
            <a:lvl3pPr indent="-317500" lvl="2" marL="1371600" rtl="0">
              <a:spcBef>
                <a:spcPts val="1600"/>
              </a:spcBef>
              <a:spcAft>
                <a:spcPts val="0"/>
              </a:spcAft>
              <a:buSzPts val="1400"/>
              <a:buFont typeface="Comfortaa"/>
              <a:buChar char="■"/>
              <a:defRPr>
                <a:latin typeface="Comfortaa"/>
                <a:ea typeface="Comfortaa"/>
                <a:cs typeface="Comfortaa"/>
                <a:sym typeface="Comfortaa"/>
              </a:defRPr>
            </a:lvl3pPr>
            <a:lvl4pPr indent="-317500" lvl="3" marL="1828800" rtl="0">
              <a:spcBef>
                <a:spcPts val="1600"/>
              </a:spcBef>
              <a:spcAft>
                <a:spcPts val="0"/>
              </a:spcAft>
              <a:buSzPts val="1400"/>
              <a:buFont typeface="Comfortaa"/>
              <a:buChar char="●"/>
              <a:defRPr>
                <a:latin typeface="Comfortaa"/>
                <a:ea typeface="Comfortaa"/>
                <a:cs typeface="Comfortaa"/>
                <a:sym typeface="Comfortaa"/>
              </a:defRPr>
            </a:lvl4pPr>
            <a:lvl5pPr indent="-317500" lvl="4" marL="2286000" rtl="0">
              <a:spcBef>
                <a:spcPts val="1600"/>
              </a:spcBef>
              <a:spcAft>
                <a:spcPts val="0"/>
              </a:spcAft>
              <a:buSzPts val="1400"/>
              <a:buFont typeface="Comfortaa"/>
              <a:buChar char="○"/>
              <a:defRPr>
                <a:latin typeface="Comfortaa"/>
                <a:ea typeface="Comfortaa"/>
                <a:cs typeface="Comfortaa"/>
                <a:sym typeface="Comfortaa"/>
              </a:defRPr>
            </a:lvl5pPr>
            <a:lvl6pPr indent="-317500" lvl="5" marL="2743200" rtl="0">
              <a:spcBef>
                <a:spcPts val="1600"/>
              </a:spcBef>
              <a:spcAft>
                <a:spcPts val="0"/>
              </a:spcAft>
              <a:buSzPts val="1400"/>
              <a:buFont typeface="Comfortaa"/>
              <a:buChar char="■"/>
              <a:defRPr>
                <a:latin typeface="Comfortaa"/>
                <a:ea typeface="Comfortaa"/>
                <a:cs typeface="Comfortaa"/>
                <a:sym typeface="Comfortaa"/>
              </a:defRPr>
            </a:lvl6pPr>
            <a:lvl7pPr indent="-317500" lvl="6" marL="3200400" rtl="0">
              <a:spcBef>
                <a:spcPts val="1600"/>
              </a:spcBef>
              <a:spcAft>
                <a:spcPts val="0"/>
              </a:spcAft>
              <a:buSzPts val="1400"/>
              <a:buFont typeface="Comfortaa"/>
              <a:buChar char="●"/>
              <a:defRPr>
                <a:latin typeface="Comfortaa"/>
                <a:ea typeface="Comfortaa"/>
                <a:cs typeface="Comfortaa"/>
                <a:sym typeface="Comfortaa"/>
              </a:defRPr>
            </a:lvl7pPr>
            <a:lvl8pPr indent="-317500" lvl="7" marL="3657600" rtl="0">
              <a:spcBef>
                <a:spcPts val="1600"/>
              </a:spcBef>
              <a:spcAft>
                <a:spcPts val="0"/>
              </a:spcAft>
              <a:buSzPts val="1400"/>
              <a:buFont typeface="Comfortaa"/>
              <a:buChar char="○"/>
              <a:defRPr>
                <a:latin typeface="Comfortaa"/>
                <a:ea typeface="Comfortaa"/>
                <a:cs typeface="Comfortaa"/>
                <a:sym typeface="Comfortaa"/>
              </a:defRPr>
            </a:lvl8pPr>
            <a:lvl9pPr indent="-317500" lvl="8" marL="4114800" rtl="0">
              <a:spcBef>
                <a:spcPts val="1600"/>
              </a:spcBef>
              <a:spcAft>
                <a:spcPts val="1600"/>
              </a:spcAft>
              <a:buSzPts val="1400"/>
              <a:buFont typeface="Comfortaa"/>
              <a:buChar char="■"/>
              <a:defRPr>
                <a:latin typeface="Comfortaa"/>
                <a:ea typeface="Comfortaa"/>
                <a:cs typeface="Comfortaa"/>
                <a:sym typeface="Comfortaa"/>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picture slide">
  <p:cSld name="CUSTOM_2_3">
    <p:spTree>
      <p:nvGrpSpPr>
        <p:cNvPr id="74" name="Shape 74"/>
        <p:cNvGrpSpPr/>
        <p:nvPr/>
      </p:nvGrpSpPr>
      <p:grpSpPr>
        <a:xfrm>
          <a:off x="0" y="0"/>
          <a:ext cx="0" cy="0"/>
          <a:chOff x="0" y="0"/>
          <a:chExt cx="0" cy="0"/>
        </a:xfrm>
      </p:grpSpPr>
      <p:sp>
        <p:nvSpPr>
          <p:cNvPr id="75" name="Google Shape;75;p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 name="Google Shape;76;p10"/>
          <p:cNvPicPr preferRelativeResize="0"/>
          <p:nvPr/>
        </p:nvPicPr>
        <p:blipFill>
          <a:blip r:embed="rId2">
            <a:alphaModFix/>
          </a:blip>
          <a:stretch>
            <a:fillRect/>
          </a:stretch>
        </p:blipFill>
        <p:spPr>
          <a:xfrm>
            <a:off x="-42325" y="0"/>
            <a:ext cx="9144000" cy="5143500"/>
          </a:xfrm>
          <a:prstGeom prst="rect">
            <a:avLst/>
          </a:prstGeom>
          <a:noFill/>
          <a:ln>
            <a:noFill/>
          </a:ln>
        </p:spPr>
      </p:pic>
      <p:pic>
        <p:nvPicPr>
          <p:cNvPr id="77" name="Google Shape;77;p10"/>
          <p:cNvPicPr preferRelativeResize="0"/>
          <p:nvPr/>
        </p:nvPicPr>
        <p:blipFill rotWithShape="1">
          <a:blip r:embed="rId3">
            <a:alphaModFix/>
          </a:blip>
          <a:srcRect b="0" l="3668" r="1535" t="0"/>
          <a:stretch/>
        </p:blipFill>
        <p:spPr>
          <a:xfrm>
            <a:off x="-42325" y="-228600"/>
            <a:ext cx="9244549" cy="1376950"/>
          </a:xfrm>
          <a:prstGeom prst="rect">
            <a:avLst/>
          </a:prstGeom>
          <a:noFill/>
          <a:ln>
            <a:noFill/>
          </a:ln>
        </p:spPr>
      </p:pic>
      <p:sp>
        <p:nvSpPr>
          <p:cNvPr id="78" name="Google Shape;78;p10"/>
          <p:cNvSpPr txBox="1"/>
          <p:nvPr>
            <p:ph idx="2" type="title"/>
          </p:nvPr>
        </p:nvSpPr>
        <p:spPr>
          <a:xfrm>
            <a:off x="574225" y="281000"/>
            <a:ext cx="4996800" cy="56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latin typeface="Comfortaa"/>
                <a:ea typeface="Comfortaa"/>
                <a:cs typeface="Comfortaa"/>
                <a:sym typeface="Comfortaa"/>
              </a:defRPr>
            </a:lvl1pPr>
            <a:lvl2pPr lvl="1" rtl="0">
              <a:spcBef>
                <a:spcPts val="0"/>
              </a:spcBef>
              <a:spcAft>
                <a:spcPts val="0"/>
              </a:spcAft>
              <a:buNone/>
              <a:defRPr sz="2400">
                <a:solidFill>
                  <a:srgbClr val="FFFFFF"/>
                </a:solidFill>
                <a:latin typeface="Comfortaa"/>
                <a:ea typeface="Comfortaa"/>
                <a:cs typeface="Comfortaa"/>
                <a:sym typeface="Comfortaa"/>
              </a:defRPr>
            </a:lvl2pPr>
            <a:lvl3pPr lvl="2" rtl="0">
              <a:spcBef>
                <a:spcPts val="0"/>
              </a:spcBef>
              <a:spcAft>
                <a:spcPts val="0"/>
              </a:spcAft>
              <a:buNone/>
              <a:defRPr sz="2400">
                <a:solidFill>
                  <a:srgbClr val="FFFFFF"/>
                </a:solidFill>
                <a:latin typeface="Comfortaa"/>
                <a:ea typeface="Comfortaa"/>
                <a:cs typeface="Comfortaa"/>
                <a:sym typeface="Comfortaa"/>
              </a:defRPr>
            </a:lvl3pPr>
            <a:lvl4pPr lvl="3" rtl="0">
              <a:spcBef>
                <a:spcPts val="0"/>
              </a:spcBef>
              <a:spcAft>
                <a:spcPts val="0"/>
              </a:spcAft>
              <a:buNone/>
              <a:defRPr sz="2400">
                <a:solidFill>
                  <a:srgbClr val="FFFFFF"/>
                </a:solidFill>
                <a:latin typeface="Comfortaa"/>
                <a:ea typeface="Comfortaa"/>
                <a:cs typeface="Comfortaa"/>
                <a:sym typeface="Comfortaa"/>
              </a:defRPr>
            </a:lvl4pPr>
            <a:lvl5pPr lvl="4" rtl="0">
              <a:spcBef>
                <a:spcPts val="0"/>
              </a:spcBef>
              <a:spcAft>
                <a:spcPts val="0"/>
              </a:spcAft>
              <a:buNone/>
              <a:defRPr sz="2400">
                <a:solidFill>
                  <a:srgbClr val="FFFFFF"/>
                </a:solidFill>
                <a:latin typeface="Comfortaa"/>
                <a:ea typeface="Comfortaa"/>
                <a:cs typeface="Comfortaa"/>
                <a:sym typeface="Comfortaa"/>
              </a:defRPr>
            </a:lvl5pPr>
            <a:lvl6pPr lvl="5" rtl="0">
              <a:spcBef>
                <a:spcPts val="0"/>
              </a:spcBef>
              <a:spcAft>
                <a:spcPts val="0"/>
              </a:spcAft>
              <a:buNone/>
              <a:defRPr sz="2400">
                <a:solidFill>
                  <a:srgbClr val="FFFFFF"/>
                </a:solidFill>
                <a:latin typeface="Comfortaa"/>
                <a:ea typeface="Comfortaa"/>
                <a:cs typeface="Comfortaa"/>
                <a:sym typeface="Comfortaa"/>
              </a:defRPr>
            </a:lvl6pPr>
            <a:lvl7pPr lvl="6" rtl="0">
              <a:spcBef>
                <a:spcPts val="0"/>
              </a:spcBef>
              <a:spcAft>
                <a:spcPts val="0"/>
              </a:spcAft>
              <a:buNone/>
              <a:defRPr sz="2400">
                <a:solidFill>
                  <a:srgbClr val="FFFFFF"/>
                </a:solidFill>
                <a:latin typeface="Comfortaa"/>
                <a:ea typeface="Comfortaa"/>
                <a:cs typeface="Comfortaa"/>
                <a:sym typeface="Comfortaa"/>
              </a:defRPr>
            </a:lvl7pPr>
            <a:lvl8pPr lvl="7" rtl="0">
              <a:spcBef>
                <a:spcPts val="0"/>
              </a:spcBef>
              <a:spcAft>
                <a:spcPts val="0"/>
              </a:spcAft>
              <a:buNone/>
              <a:defRPr sz="2400">
                <a:solidFill>
                  <a:srgbClr val="FFFFFF"/>
                </a:solidFill>
                <a:latin typeface="Comfortaa"/>
                <a:ea typeface="Comfortaa"/>
                <a:cs typeface="Comfortaa"/>
                <a:sym typeface="Comfortaa"/>
              </a:defRPr>
            </a:lvl8pPr>
            <a:lvl9pPr lvl="8" rtl="0">
              <a:spcBef>
                <a:spcPts val="0"/>
              </a:spcBef>
              <a:spcAft>
                <a:spcPts val="0"/>
              </a:spcAft>
              <a:buNone/>
              <a:defRPr sz="2400">
                <a:solidFill>
                  <a:srgbClr val="FFFFFF"/>
                </a:solidFill>
                <a:latin typeface="Comfortaa"/>
                <a:ea typeface="Comfortaa"/>
                <a:cs typeface="Comfortaa"/>
                <a:sym typeface="Comfortaa"/>
              </a:defRPr>
            </a:lvl9pPr>
          </a:lstStyle>
          <a:p/>
        </p:txBody>
      </p:sp>
      <p:sp>
        <p:nvSpPr>
          <p:cNvPr id="79" name="Google Shape;79;p10"/>
          <p:cNvSpPr txBox="1"/>
          <p:nvPr>
            <p:ph idx="1" type="body"/>
          </p:nvPr>
        </p:nvSpPr>
        <p:spPr>
          <a:xfrm>
            <a:off x="4351250" y="1697175"/>
            <a:ext cx="3696300" cy="287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Font typeface="Comfortaa"/>
              <a:buChar char="●"/>
              <a:defRPr>
                <a:latin typeface="Comfortaa"/>
                <a:ea typeface="Comfortaa"/>
                <a:cs typeface="Comfortaa"/>
                <a:sym typeface="Comfortaa"/>
              </a:defRPr>
            </a:lvl1pPr>
            <a:lvl2pPr indent="-317500" lvl="1" marL="914400" rtl="0">
              <a:spcBef>
                <a:spcPts val="1600"/>
              </a:spcBef>
              <a:spcAft>
                <a:spcPts val="0"/>
              </a:spcAft>
              <a:buSzPts val="1400"/>
              <a:buFont typeface="Comfortaa"/>
              <a:buChar char="○"/>
              <a:defRPr>
                <a:latin typeface="Comfortaa"/>
                <a:ea typeface="Comfortaa"/>
                <a:cs typeface="Comfortaa"/>
                <a:sym typeface="Comfortaa"/>
              </a:defRPr>
            </a:lvl2pPr>
            <a:lvl3pPr indent="-317500" lvl="2" marL="1371600" rtl="0">
              <a:spcBef>
                <a:spcPts val="1600"/>
              </a:spcBef>
              <a:spcAft>
                <a:spcPts val="0"/>
              </a:spcAft>
              <a:buSzPts val="1400"/>
              <a:buFont typeface="Comfortaa"/>
              <a:buChar char="■"/>
              <a:defRPr>
                <a:latin typeface="Comfortaa"/>
                <a:ea typeface="Comfortaa"/>
                <a:cs typeface="Comfortaa"/>
                <a:sym typeface="Comfortaa"/>
              </a:defRPr>
            </a:lvl3pPr>
            <a:lvl4pPr indent="-317500" lvl="3" marL="1828800" rtl="0">
              <a:spcBef>
                <a:spcPts val="1600"/>
              </a:spcBef>
              <a:spcAft>
                <a:spcPts val="0"/>
              </a:spcAft>
              <a:buSzPts val="1400"/>
              <a:buFont typeface="Comfortaa"/>
              <a:buChar char="●"/>
              <a:defRPr>
                <a:latin typeface="Comfortaa"/>
                <a:ea typeface="Comfortaa"/>
                <a:cs typeface="Comfortaa"/>
                <a:sym typeface="Comfortaa"/>
              </a:defRPr>
            </a:lvl4pPr>
            <a:lvl5pPr indent="-317500" lvl="4" marL="2286000" rtl="0">
              <a:spcBef>
                <a:spcPts val="1600"/>
              </a:spcBef>
              <a:spcAft>
                <a:spcPts val="0"/>
              </a:spcAft>
              <a:buSzPts val="1400"/>
              <a:buFont typeface="Comfortaa"/>
              <a:buChar char="○"/>
              <a:defRPr>
                <a:latin typeface="Comfortaa"/>
                <a:ea typeface="Comfortaa"/>
                <a:cs typeface="Comfortaa"/>
                <a:sym typeface="Comfortaa"/>
              </a:defRPr>
            </a:lvl5pPr>
            <a:lvl6pPr indent="-317500" lvl="5" marL="2743200" rtl="0">
              <a:spcBef>
                <a:spcPts val="1600"/>
              </a:spcBef>
              <a:spcAft>
                <a:spcPts val="0"/>
              </a:spcAft>
              <a:buSzPts val="1400"/>
              <a:buFont typeface="Comfortaa"/>
              <a:buChar char="■"/>
              <a:defRPr>
                <a:latin typeface="Comfortaa"/>
                <a:ea typeface="Comfortaa"/>
                <a:cs typeface="Comfortaa"/>
                <a:sym typeface="Comfortaa"/>
              </a:defRPr>
            </a:lvl6pPr>
            <a:lvl7pPr indent="-317500" lvl="6" marL="3200400" rtl="0">
              <a:spcBef>
                <a:spcPts val="1600"/>
              </a:spcBef>
              <a:spcAft>
                <a:spcPts val="0"/>
              </a:spcAft>
              <a:buSzPts val="1400"/>
              <a:buFont typeface="Comfortaa"/>
              <a:buChar char="●"/>
              <a:defRPr>
                <a:latin typeface="Comfortaa"/>
                <a:ea typeface="Comfortaa"/>
                <a:cs typeface="Comfortaa"/>
                <a:sym typeface="Comfortaa"/>
              </a:defRPr>
            </a:lvl7pPr>
            <a:lvl8pPr indent="-317500" lvl="7" marL="3657600" rtl="0">
              <a:spcBef>
                <a:spcPts val="1600"/>
              </a:spcBef>
              <a:spcAft>
                <a:spcPts val="0"/>
              </a:spcAft>
              <a:buSzPts val="1400"/>
              <a:buFont typeface="Comfortaa"/>
              <a:buChar char="○"/>
              <a:defRPr>
                <a:latin typeface="Comfortaa"/>
                <a:ea typeface="Comfortaa"/>
                <a:cs typeface="Comfortaa"/>
                <a:sym typeface="Comfortaa"/>
              </a:defRPr>
            </a:lvl8pPr>
            <a:lvl9pPr indent="-317500" lvl="8" marL="4114800" rtl="0">
              <a:spcBef>
                <a:spcPts val="1600"/>
              </a:spcBef>
              <a:spcAft>
                <a:spcPts val="1600"/>
              </a:spcAft>
              <a:buSzPts val="1400"/>
              <a:buFont typeface="Comfortaa"/>
              <a:buChar char="■"/>
              <a:defRPr>
                <a:latin typeface="Comfortaa"/>
                <a:ea typeface="Comfortaa"/>
                <a:cs typeface="Comfortaa"/>
                <a:sym typeface="Comfortaa"/>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drive.google.com/file/d/1N-hw3XMxNZgUmglufosFpN3G85leTTlR/view" TargetMode="External"/><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7.png"/><Relationship Id="rId7"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0"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3.png"/><Relationship Id="rId7" Type="http://schemas.openxmlformats.org/officeDocument/2006/relationships/image" Target="../media/image31.png"/><Relationship Id="rId8"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8.png"/><Relationship Id="rId4" Type="http://schemas.openxmlformats.org/officeDocument/2006/relationships/hyperlink" Target="http://www.cloudkettle.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0" Type="http://schemas.openxmlformats.org/officeDocument/2006/relationships/image" Target="../media/image12.png"/><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s://developer.salesforce.com/docs/marketing/marketing-cloud/guide/create-content-block.html" TargetMode="External"/><Relationship Id="rId4" Type="http://schemas.openxmlformats.org/officeDocument/2006/relationships/hyperlink" Target="https://developer.salesforce.com/docs/marketing/marketing-cloud/guide/define-jb-extension-app-center.html" TargetMode="External"/><Relationship Id="rId9" Type="http://schemas.openxmlformats.org/officeDocument/2006/relationships/image" Target="../media/image13.png"/><Relationship Id="rId5" Type="http://schemas.openxmlformats.org/officeDocument/2006/relationships/hyperlink" Target="https://developer.salesforce.com/docs/marketing/marketing-cloud/guide/create-a-mc-app.html" TargetMode="External"/><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7"/>
          <p:cNvSpPr txBox="1"/>
          <p:nvPr/>
        </p:nvSpPr>
        <p:spPr>
          <a:xfrm>
            <a:off x="2891600" y="814075"/>
            <a:ext cx="4584900" cy="842400"/>
          </a:xfrm>
          <a:prstGeom prst="rect">
            <a:avLst/>
          </a:prstGeom>
          <a:noFill/>
          <a:ln>
            <a:noFill/>
          </a:ln>
          <a:effectLst>
            <a:outerShdw blurRad="57150" rotWithShape="0" algn="bl" dir="5400000" dist="19050">
              <a:srgbClr val="FFFFFF"/>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chemeClr val="accent5"/>
                </a:solidFill>
                <a:latin typeface="Comfortaa"/>
                <a:ea typeface="Comfortaa"/>
                <a:cs typeface="Comfortaa"/>
                <a:sym typeface="Comfortaa"/>
              </a:rPr>
              <a:t>Building Custom Tools </a:t>
            </a:r>
            <a:endParaRPr b="1" sz="2400">
              <a:solidFill>
                <a:schemeClr val="accent5"/>
              </a:solidFill>
              <a:latin typeface="Comfortaa"/>
              <a:ea typeface="Comfortaa"/>
              <a:cs typeface="Comfortaa"/>
              <a:sym typeface="Comfortaa"/>
            </a:endParaRPr>
          </a:p>
          <a:p>
            <a:pPr indent="0" lvl="0" marL="0" rtl="0" algn="l">
              <a:spcBef>
                <a:spcPts val="0"/>
              </a:spcBef>
              <a:spcAft>
                <a:spcPts val="0"/>
              </a:spcAft>
              <a:buNone/>
            </a:pPr>
            <a:r>
              <a:rPr b="1" lang="en" sz="2400">
                <a:solidFill>
                  <a:schemeClr val="accent5"/>
                </a:solidFill>
                <a:latin typeface="Comfortaa"/>
                <a:ea typeface="Comfortaa"/>
                <a:cs typeface="Comfortaa"/>
                <a:sym typeface="Comfortaa"/>
              </a:rPr>
              <a:t>to Boost Marketers' Productivity in SFMC</a:t>
            </a:r>
            <a:endParaRPr b="1" sz="2400">
              <a:solidFill>
                <a:schemeClr val="accent5"/>
              </a:solidFill>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6"/>
          <p:cNvSpPr txBox="1"/>
          <p:nvPr>
            <p:ph idx="4294967295"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3" name="Google Shape;223;p26"/>
          <p:cNvSpPr txBox="1"/>
          <p:nvPr>
            <p:ph idx="2" type="title"/>
          </p:nvPr>
        </p:nvSpPr>
        <p:spPr>
          <a:xfrm>
            <a:off x="574225" y="281000"/>
            <a:ext cx="49968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Content Block</a:t>
            </a:r>
            <a:endParaRPr/>
          </a:p>
        </p:txBody>
      </p:sp>
      <p:sp>
        <p:nvSpPr>
          <p:cNvPr id="224" name="Google Shape;224;p26"/>
          <p:cNvSpPr txBox="1"/>
          <p:nvPr>
            <p:ph idx="1" type="subTitle"/>
          </p:nvPr>
        </p:nvSpPr>
        <p:spPr>
          <a:xfrm>
            <a:off x="615475" y="1319325"/>
            <a:ext cx="60594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Architecture</a:t>
            </a:r>
            <a:endParaRPr/>
          </a:p>
        </p:txBody>
      </p:sp>
      <p:pic>
        <p:nvPicPr>
          <p:cNvPr id="225" name="Google Shape;225;p26"/>
          <p:cNvPicPr preferRelativeResize="0"/>
          <p:nvPr/>
        </p:nvPicPr>
        <p:blipFill>
          <a:blip r:embed="rId3">
            <a:alphaModFix/>
          </a:blip>
          <a:stretch>
            <a:fillRect/>
          </a:stretch>
        </p:blipFill>
        <p:spPr>
          <a:xfrm>
            <a:off x="1122425" y="1770225"/>
            <a:ext cx="6899149" cy="3250824"/>
          </a:xfrm>
          <a:prstGeom prst="rect">
            <a:avLst/>
          </a:prstGeom>
          <a:noFill/>
          <a:ln>
            <a:noFill/>
          </a:ln>
        </p:spPr>
      </p:pic>
      <p:grpSp>
        <p:nvGrpSpPr>
          <p:cNvPr id="226" name="Google Shape;226;p26"/>
          <p:cNvGrpSpPr/>
          <p:nvPr/>
        </p:nvGrpSpPr>
        <p:grpSpPr>
          <a:xfrm>
            <a:off x="4600708" y="2517500"/>
            <a:ext cx="3298800" cy="2539200"/>
            <a:chOff x="4600708" y="2517500"/>
            <a:chExt cx="3298800" cy="2539200"/>
          </a:xfrm>
        </p:grpSpPr>
        <p:grpSp>
          <p:nvGrpSpPr>
            <p:cNvPr id="227" name="Google Shape;227;p26"/>
            <p:cNvGrpSpPr/>
            <p:nvPr/>
          </p:nvGrpSpPr>
          <p:grpSpPr>
            <a:xfrm>
              <a:off x="4600708" y="2517500"/>
              <a:ext cx="3298800" cy="2539200"/>
              <a:chOff x="4600708" y="2517500"/>
              <a:chExt cx="3298800" cy="2539200"/>
            </a:xfrm>
          </p:grpSpPr>
          <p:sp>
            <p:nvSpPr>
              <p:cNvPr id="228" name="Google Shape;228;p26"/>
              <p:cNvSpPr/>
              <p:nvPr/>
            </p:nvSpPr>
            <p:spPr>
              <a:xfrm>
                <a:off x="4600925" y="2517500"/>
                <a:ext cx="3288000" cy="2539200"/>
              </a:xfrm>
              <a:prstGeom prst="roundRect">
                <a:avLst>
                  <a:gd fmla="val 512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29" name="Google Shape;229;p26"/>
              <p:cNvCxnSpPr/>
              <p:nvPr/>
            </p:nvCxnSpPr>
            <p:spPr>
              <a:xfrm>
                <a:off x="4600708" y="2929850"/>
                <a:ext cx="3298800" cy="0"/>
              </a:xfrm>
              <a:prstGeom prst="straightConnector1">
                <a:avLst/>
              </a:prstGeom>
              <a:noFill/>
              <a:ln cap="flat" cmpd="sng" w="9525">
                <a:solidFill>
                  <a:schemeClr val="dk2"/>
                </a:solidFill>
                <a:prstDash val="solid"/>
                <a:round/>
                <a:headEnd len="med" w="med" type="none"/>
                <a:tailEnd len="med" w="med" type="none"/>
              </a:ln>
            </p:spPr>
          </p:cxnSp>
        </p:grpSp>
        <p:sp>
          <p:nvSpPr>
            <p:cNvPr id="230" name="Google Shape;230;p26"/>
            <p:cNvSpPr txBox="1"/>
            <p:nvPr/>
          </p:nvSpPr>
          <p:spPr>
            <a:xfrm>
              <a:off x="4698600" y="2582600"/>
              <a:ext cx="3081900" cy="31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rPr>
                <a:t>Content Builder</a:t>
              </a:r>
              <a:endParaRPr b="1" sz="1200">
                <a:solidFill>
                  <a:schemeClr val="dk1"/>
                </a:solidFill>
              </a:endParaRPr>
            </a:p>
          </p:txBody>
        </p:sp>
      </p:grpSp>
      <p:grpSp>
        <p:nvGrpSpPr>
          <p:cNvPr id="231" name="Google Shape;231;p26"/>
          <p:cNvGrpSpPr/>
          <p:nvPr/>
        </p:nvGrpSpPr>
        <p:grpSpPr>
          <a:xfrm>
            <a:off x="1183058" y="2517500"/>
            <a:ext cx="3298800" cy="2539200"/>
            <a:chOff x="1183058" y="2517500"/>
            <a:chExt cx="3298800" cy="2539200"/>
          </a:xfrm>
        </p:grpSpPr>
        <p:grpSp>
          <p:nvGrpSpPr>
            <p:cNvPr id="232" name="Google Shape;232;p26"/>
            <p:cNvGrpSpPr/>
            <p:nvPr/>
          </p:nvGrpSpPr>
          <p:grpSpPr>
            <a:xfrm>
              <a:off x="1183058" y="2517500"/>
              <a:ext cx="3298800" cy="2539200"/>
              <a:chOff x="4600708" y="2517500"/>
              <a:chExt cx="3298800" cy="2539200"/>
            </a:xfrm>
          </p:grpSpPr>
          <p:sp>
            <p:nvSpPr>
              <p:cNvPr id="233" name="Google Shape;233;p26"/>
              <p:cNvSpPr/>
              <p:nvPr/>
            </p:nvSpPr>
            <p:spPr>
              <a:xfrm>
                <a:off x="4600925" y="2517500"/>
                <a:ext cx="3288000" cy="2539200"/>
              </a:xfrm>
              <a:prstGeom prst="roundRect">
                <a:avLst>
                  <a:gd fmla="val 5129"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234" name="Google Shape;234;p26"/>
              <p:cNvCxnSpPr/>
              <p:nvPr/>
            </p:nvCxnSpPr>
            <p:spPr>
              <a:xfrm>
                <a:off x="4600708" y="2929850"/>
                <a:ext cx="3298800" cy="0"/>
              </a:xfrm>
              <a:prstGeom prst="straightConnector1">
                <a:avLst/>
              </a:prstGeom>
              <a:noFill/>
              <a:ln cap="flat" cmpd="sng" w="9525">
                <a:solidFill>
                  <a:schemeClr val="dk2"/>
                </a:solidFill>
                <a:prstDash val="solid"/>
                <a:round/>
                <a:headEnd len="med" w="med" type="none"/>
                <a:tailEnd len="med" w="med" type="none"/>
              </a:ln>
            </p:spPr>
          </p:cxnSp>
        </p:grpSp>
        <p:sp>
          <p:nvSpPr>
            <p:cNvPr id="235" name="Google Shape;235;p26"/>
            <p:cNvSpPr txBox="1"/>
            <p:nvPr/>
          </p:nvSpPr>
          <p:spPr>
            <a:xfrm>
              <a:off x="1291500" y="2582600"/>
              <a:ext cx="3081900" cy="31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rPr>
                <a:t>Custom Block Widget</a:t>
              </a:r>
              <a:endParaRPr b="1" sz="1200">
                <a:solidFill>
                  <a:schemeClr val="dk1"/>
                </a:solidFill>
              </a:endParaRPr>
            </a:p>
          </p:txBody>
        </p:sp>
      </p:grpSp>
      <p:grpSp>
        <p:nvGrpSpPr>
          <p:cNvPr id="236" name="Google Shape;236;p26"/>
          <p:cNvGrpSpPr/>
          <p:nvPr/>
        </p:nvGrpSpPr>
        <p:grpSpPr>
          <a:xfrm>
            <a:off x="3690485" y="2995200"/>
            <a:ext cx="1763033" cy="2005800"/>
            <a:chOff x="3261000" y="2940700"/>
            <a:chExt cx="2622000" cy="2005800"/>
          </a:xfrm>
        </p:grpSpPr>
        <p:sp>
          <p:nvSpPr>
            <p:cNvPr id="237" name="Google Shape;237;p26"/>
            <p:cNvSpPr/>
            <p:nvPr/>
          </p:nvSpPr>
          <p:spPr>
            <a:xfrm>
              <a:off x="3261000" y="2940700"/>
              <a:ext cx="2622000" cy="2005800"/>
            </a:xfrm>
            <a:prstGeom prst="rect">
              <a:avLst/>
            </a:prstGeom>
            <a:noFill/>
            <a:ln cap="flat" cmpd="sng" w="19050">
              <a:solidFill>
                <a:srgbClr val="99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 name="Google Shape;238;p26"/>
            <p:cNvSpPr/>
            <p:nvPr/>
          </p:nvSpPr>
          <p:spPr>
            <a:xfrm flipH="1">
              <a:off x="3313506" y="3006932"/>
              <a:ext cx="2526300" cy="2697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getContent</a:t>
              </a:r>
              <a:endParaRPr sz="1000">
                <a:solidFill>
                  <a:schemeClr val="dk1"/>
                </a:solidFill>
              </a:endParaRPr>
            </a:p>
          </p:txBody>
        </p:sp>
        <p:sp>
          <p:nvSpPr>
            <p:cNvPr id="239" name="Google Shape;239;p26"/>
            <p:cNvSpPr/>
            <p:nvPr/>
          </p:nvSpPr>
          <p:spPr>
            <a:xfrm>
              <a:off x="3318227" y="3969833"/>
              <a:ext cx="2526300" cy="2697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000">
                  <a:solidFill>
                    <a:schemeClr val="dk1"/>
                  </a:solidFill>
                </a:rPr>
                <a:t>setData</a:t>
              </a:r>
              <a:endParaRPr>
                <a:solidFill>
                  <a:schemeClr val="dk1"/>
                </a:solidFill>
              </a:endParaRPr>
            </a:p>
          </p:txBody>
        </p:sp>
        <p:sp>
          <p:nvSpPr>
            <p:cNvPr id="240" name="Google Shape;240;p26"/>
            <p:cNvSpPr/>
            <p:nvPr/>
          </p:nvSpPr>
          <p:spPr>
            <a:xfrm flipH="1">
              <a:off x="3308834" y="3329210"/>
              <a:ext cx="2526300" cy="2697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chemeClr val="dk1"/>
                  </a:solidFill>
                </a:rPr>
                <a:t>getData</a:t>
              </a:r>
              <a:endParaRPr>
                <a:solidFill>
                  <a:schemeClr val="dk1"/>
                </a:solidFill>
              </a:endParaRPr>
            </a:p>
          </p:txBody>
        </p:sp>
        <p:sp>
          <p:nvSpPr>
            <p:cNvPr id="241" name="Google Shape;241;p26"/>
            <p:cNvSpPr/>
            <p:nvPr/>
          </p:nvSpPr>
          <p:spPr>
            <a:xfrm>
              <a:off x="3308834" y="3651473"/>
              <a:ext cx="2526300" cy="2550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1"/>
                  </a:solidFill>
                </a:rPr>
                <a:t>setContent</a:t>
              </a:r>
              <a:endParaRPr>
                <a:solidFill>
                  <a:schemeClr val="dk1"/>
                </a:solidFill>
              </a:endParaRPr>
            </a:p>
          </p:txBody>
        </p:sp>
        <p:sp>
          <p:nvSpPr>
            <p:cNvPr id="242" name="Google Shape;242;p26"/>
            <p:cNvSpPr/>
            <p:nvPr/>
          </p:nvSpPr>
          <p:spPr>
            <a:xfrm>
              <a:off x="3318242" y="4294495"/>
              <a:ext cx="2526300" cy="2697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1"/>
                  </a:solidFill>
                </a:rPr>
                <a:t>setSuperContent</a:t>
              </a:r>
              <a:endParaRPr>
                <a:solidFill>
                  <a:schemeClr val="dk1"/>
                </a:solidFill>
              </a:endParaRPr>
            </a:p>
          </p:txBody>
        </p:sp>
        <p:sp>
          <p:nvSpPr>
            <p:cNvPr id="243" name="Google Shape;243;p26"/>
            <p:cNvSpPr/>
            <p:nvPr/>
          </p:nvSpPr>
          <p:spPr>
            <a:xfrm>
              <a:off x="3313536" y="4643053"/>
              <a:ext cx="2526300" cy="2550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000">
                  <a:solidFill>
                    <a:schemeClr val="dk1"/>
                  </a:solidFill>
                </a:rPr>
                <a:t>triggerAuth2</a:t>
              </a:r>
              <a:endParaRPr>
                <a:solidFill>
                  <a:schemeClr val="dk1"/>
                </a:solidFill>
              </a:endParaRPr>
            </a:p>
          </p:txBody>
        </p:sp>
      </p:grpSp>
      <p:grpSp>
        <p:nvGrpSpPr>
          <p:cNvPr id="244" name="Google Shape;244;p26"/>
          <p:cNvGrpSpPr/>
          <p:nvPr/>
        </p:nvGrpSpPr>
        <p:grpSpPr>
          <a:xfrm>
            <a:off x="1497537" y="3104402"/>
            <a:ext cx="1573486" cy="1787406"/>
            <a:chOff x="1237050" y="1939275"/>
            <a:chExt cx="2018325" cy="2224525"/>
          </a:xfrm>
        </p:grpSpPr>
        <p:pic>
          <p:nvPicPr>
            <p:cNvPr id="245" name="Google Shape;245;p26"/>
            <p:cNvPicPr preferRelativeResize="0"/>
            <p:nvPr/>
          </p:nvPicPr>
          <p:blipFill rotWithShape="1">
            <a:blip r:embed="rId4">
              <a:alphaModFix/>
            </a:blip>
            <a:srcRect b="6518" l="1965" r="67752" t="17861"/>
            <a:stretch/>
          </p:blipFill>
          <p:spPr>
            <a:xfrm>
              <a:off x="1237050" y="1939275"/>
              <a:ext cx="2018325" cy="2224525"/>
            </a:xfrm>
            <a:prstGeom prst="rect">
              <a:avLst/>
            </a:prstGeom>
            <a:noFill/>
            <a:ln>
              <a:noFill/>
            </a:ln>
          </p:spPr>
        </p:pic>
        <p:sp>
          <p:nvSpPr>
            <p:cNvPr id="246" name="Google Shape;246;p26"/>
            <p:cNvSpPr/>
            <p:nvPr/>
          </p:nvSpPr>
          <p:spPr>
            <a:xfrm>
              <a:off x="1291313" y="1939287"/>
              <a:ext cx="1909800" cy="2224500"/>
            </a:xfrm>
            <a:prstGeom prst="rect">
              <a:avLst/>
            </a:prstGeom>
            <a:noFill/>
            <a:ln cap="flat" cmpd="sng" w="19050">
              <a:solidFill>
                <a:srgbClr val="99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7"/>
          <p:cNvSpPr txBox="1"/>
          <p:nvPr>
            <p:ph idx="4294967295"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2" name="Google Shape;252;p27"/>
          <p:cNvSpPr txBox="1"/>
          <p:nvPr>
            <p:ph idx="2" type="title"/>
          </p:nvPr>
        </p:nvSpPr>
        <p:spPr>
          <a:xfrm>
            <a:off x="574225" y="281000"/>
            <a:ext cx="49968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Content Block</a:t>
            </a:r>
            <a:endParaRPr/>
          </a:p>
        </p:txBody>
      </p:sp>
      <p:sp>
        <p:nvSpPr>
          <p:cNvPr id="253" name="Google Shape;253;p27"/>
          <p:cNvSpPr txBox="1"/>
          <p:nvPr>
            <p:ph idx="1" type="subTitle"/>
          </p:nvPr>
        </p:nvSpPr>
        <p:spPr>
          <a:xfrm>
            <a:off x="615475" y="1319325"/>
            <a:ext cx="60594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SDK Methods</a:t>
            </a:r>
            <a:endParaRPr/>
          </a:p>
        </p:txBody>
      </p:sp>
      <p:pic>
        <p:nvPicPr>
          <p:cNvPr id="254" name="Google Shape;254;p27"/>
          <p:cNvPicPr preferRelativeResize="0"/>
          <p:nvPr/>
        </p:nvPicPr>
        <p:blipFill>
          <a:blip r:embed="rId3">
            <a:alphaModFix/>
          </a:blip>
          <a:stretch>
            <a:fillRect/>
          </a:stretch>
        </p:blipFill>
        <p:spPr>
          <a:xfrm>
            <a:off x="63963" y="1861075"/>
            <a:ext cx="4272624" cy="2530351"/>
          </a:xfrm>
          <a:prstGeom prst="rect">
            <a:avLst/>
          </a:prstGeom>
          <a:noFill/>
          <a:ln>
            <a:noFill/>
          </a:ln>
        </p:spPr>
      </p:pic>
      <p:sp>
        <p:nvSpPr>
          <p:cNvPr id="255" name="Google Shape;255;p27"/>
          <p:cNvSpPr txBox="1"/>
          <p:nvPr>
            <p:ph idx="3" type="body"/>
          </p:nvPr>
        </p:nvSpPr>
        <p:spPr>
          <a:xfrm>
            <a:off x="4325000" y="1265500"/>
            <a:ext cx="4584600" cy="37215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b="1" lang="en" sz="1500"/>
              <a:t>setContent</a:t>
            </a:r>
            <a:r>
              <a:rPr lang="en" sz="1500"/>
              <a:t>: saves content that has been created or edited within the custom block widget</a:t>
            </a:r>
            <a:endParaRPr sz="1500"/>
          </a:p>
          <a:p>
            <a:pPr indent="-323850" lvl="0" marL="457200" rtl="0" algn="l">
              <a:spcBef>
                <a:spcPts val="0"/>
              </a:spcBef>
              <a:spcAft>
                <a:spcPts val="0"/>
              </a:spcAft>
              <a:buSzPts val="1500"/>
              <a:buChar char="●"/>
            </a:pPr>
            <a:r>
              <a:rPr b="1" lang="en" sz="1500"/>
              <a:t>setData</a:t>
            </a:r>
            <a:r>
              <a:rPr lang="en" sz="1500"/>
              <a:t>: sets data values that have been defined within the custom block widget</a:t>
            </a:r>
            <a:endParaRPr sz="1500"/>
          </a:p>
          <a:p>
            <a:pPr indent="-323850" lvl="0" marL="457200" rtl="0" algn="l">
              <a:spcBef>
                <a:spcPts val="0"/>
              </a:spcBef>
              <a:spcAft>
                <a:spcPts val="0"/>
              </a:spcAft>
              <a:buSzPts val="1500"/>
              <a:buChar char="●"/>
            </a:pPr>
            <a:r>
              <a:rPr b="1" lang="en" sz="1500"/>
              <a:t>getContent</a:t>
            </a:r>
            <a:r>
              <a:rPr lang="en" sz="1500"/>
              <a:t>: retrieves custom content from Content Builder; for example, content that has previously been saved</a:t>
            </a:r>
            <a:endParaRPr sz="1500"/>
          </a:p>
          <a:p>
            <a:pPr indent="-323850" lvl="0" marL="457200" rtl="0" algn="l">
              <a:spcBef>
                <a:spcPts val="0"/>
              </a:spcBef>
              <a:spcAft>
                <a:spcPts val="0"/>
              </a:spcAft>
              <a:buSzPts val="1500"/>
              <a:buChar char="●"/>
            </a:pPr>
            <a:r>
              <a:rPr b="1" lang="en" sz="1500"/>
              <a:t>getData</a:t>
            </a:r>
            <a:r>
              <a:rPr lang="en" sz="1500"/>
              <a:t>: retrieves data values that have been defined for the custom block; for example, form field values</a:t>
            </a:r>
            <a:endParaRPr sz="1500"/>
          </a:p>
          <a:p>
            <a:pPr indent="-323850" lvl="0" marL="457200" rtl="0" algn="l">
              <a:spcBef>
                <a:spcPts val="0"/>
              </a:spcBef>
              <a:spcAft>
                <a:spcPts val="0"/>
              </a:spcAft>
              <a:buSzPts val="1500"/>
              <a:buChar char="●"/>
            </a:pPr>
            <a:r>
              <a:rPr b="1" lang="en" sz="1500"/>
              <a:t>setSupercontent</a:t>
            </a:r>
            <a:r>
              <a:rPr lang="en" sz="1500"/>
              <a:t>: sets default content to display in Content Builder.</a:t>
            </a:r>
            <a:endParaRPr sz="1500"/>
          </a:p>
          <a:p>
            <a:pPr indent="0" lvl="0" marL="457200" rtl="0" algn="l">
              <a:spcBef>
                <a:spcPts val="1600"/>
              </a:spcBef>
              <a:spcAft>
                <a:spcPts val="1600"/>
              </a:spcAft>
              <a:buNone/>
            </a:pPr>
            <a:r>
              <a:t/>
            </a:r>
            <a:endParaRPr sz="1500"/>
          </a:p>
        </p:txBody>
      </p:sp>
      <p:cxnSp>
        <p:nvCxnSpPr>
          <p:cNvPr id="256" name="Google Shape;256;p27"/>
          <p:cNvCxnSpPr/>
          <p:nvPr/>
        </p:nvCxnSpPr>
        <p:spPr>
          <a:xfrm rot="10800000">
            <a:off x="2266225" y="3018400"/>
            <a:ext cx="498300" cy="0"/>
          </a:xfrm>
          <a:prstGeom prst="straightConnector1">
            <a:avLst/>
          </a:prstGeom>
          <a:noFill/>
          <a:ln cap="flat" cmpd="sng" w="9525">
            <a:solidFill>
              <a:srgbClr val="A61C00"/>
            </a:solidFill>
            <a:prstDash val="solid"/>
            <a:round/>
            <a:headEnd len="med" w="med" type="none"/>
            <a:tailEnd len="med" w="med" type="triangle"/>
          </a:ln>
        </p:spPr>
      </p:cxnSp>
      <p:cxnSp>
        <p:nvCxnSpPr>
          <p:cNvPr id="257" name="Google Shape;257;p27"/>
          <p:cNvCxnSpPr/>
          <p:nvPr/>
        </p:nvCxnSpPr>
        <p:spPr>
          <a:xfrm rot="10800000">
            <a:off x="2266225" y="3228194"/>
            <a:ext cx="498300" cy="0"/>
          </a:xfrm>
          <a:prstGeom prst="straightConnector1">
            <a:avLst/>
          </a:prstGeom>
          <a:noFill/>
          <a:ln cap="flat" cmpd="sng" w="9525">
            <a:solidFill>
              <a:srgbClr val="A61C00"/>
            </a:solidFill>
            <a:prstDash val="solid"/>
            <a:round/>
            <a:headEnd len="med" w="med" type="none"/>
            <a:tailEnd len="med" w="med" type="triangle"/>
          </a:ln>
        </p:spPr>
      </p:cxnSp>
      <p:cxnSp>
        <p:nvCxnSpPr>
          <p:cNvPr id="258" name="Google Shape;258;p27"/>
          <p:cNvCxnSpPr/>
          <p:nvPr/>
        </p:nvCxnSpPr>
        <p:spPr>
          <a:xfrm rot="10800000">
            <a:off x="1412500" y="4255069"/>
            <a:ext cx="498300" cy="0"/>
          </a:xfrm>
          <a:prstGeom prst="straightConnector1">
            <a:avLst/>
          </a:prstGeom>
          <a:noFill/>
          <a:ln cap="flat" cmpd="sng" w="9525">
            <a:solidFill>
              <a:srgbClr val="A61C00"/>
            </a:solidFill>
            <a:prstDash val="solid"/>
            <a:round/>
            <a:headEnd len="med" w="med" type="none"/>
            <a:tailEnd len="med" w="med" type="triangle"/>
          </a:ln>
        </p:spPr>
      </p:cxnSp>
      <p:sp>
        <p:nvSpPr>
          <p:cNvPr id="259" name="Google Shape;259;p27"/>
          <p:cNvSpPr txBox="1"/>
          <p:nvPr/>
        </p:nvSpPr>
        <p:spPr>
          <a:xfrm>
            <a:off x="103425" y="4391425"/>
            <a:ext cx="4193700" cy="338700"/>
          </a:xfrm>
          <a:prstGeom prst="rect">
            <a:avLst/>
          </a:prstGeom>
          <a:noFill/>
          <a:ln>
            <a:noFill/>
          </a:ln>
        </p:spPr>
        <p:txBody>
          <a:bodyPr anchorCtr="0" anchor="ctr" bIns="91425" lIns="91425" spcFirstLastPara="1" rIns="91425" wrap="square" tIns="91425">
            <a:spAutoFit/>
          </a:bodyPr>
          <a:lstStyle/>
          <a:p>
            <a:pPr indent="0" lvl="0" marL="0" marR="0" rtl="0" algn="l">
              <a:lnSpc>
                <a:spcPct val="115000"/>
              </a:lnSpc>
              <a:spcBef>
                <a:spcPts val="0"/>
              </a:spcBef>
              <a:spcAft>
                <a:spcPts val="1600"/>
              </a:spcAft>
              <a:buNone/>
            </a:pPr>
            <a:r>
              <a:rPr lang="en" sz="1000">
                <a:solidFill>
                  <a:schemeClr val="dk2"/>
                </a:solidFill>
                <a:latin typeface="Comfortaa"/>
                <a:ea typeface="Comfortaa"/>
                <a:cs typeface="Comfortaa"/>
                <a:sym typeface="Comfortaa"/>
              </a:rPr>
              <a:t>https://github.com/salesforce-marketingcloud/blocksdk</a:t>
            </a:r>
            <a:endParaRPr sz="1000">
              <a:solidFill>
                <a:schemeClr val="dk2"/>
              </a:solidFill>
              <a:latin typeface="Comfortaa"/>
              <a:ea typeface="Comfortaa"/>
              <a:cs typeface="Comfortaa"/>
              <a:sym typeface="Comforta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8"/>
          <p:cNvSpPr txBox="1"/>
          <p:nvPr>
            <p:ph idx="4294967295"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5" name="Google Shape;265;p28"/>
          <p:cNvSpPr txBox="1"/>
          <p:nvPr>
            <p:ph idx="2" type="title"/>
          </p:nvPr>
        </p:nvSpPr>
        <p:spPr>
          <a:xfrm>
            <a:off x="574225" y="281000"/>
            <a:ext cx="49968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Content Block</a:t>
            </a:r>
            <a:endParaRPr/>
          </a:p>
        </p:txBody>
      </p:sp>
      <p:sp>
        <p:nvSpPr>
          <p:cNvPr id="266" name="Google Shape;266;p28"/>
          <p:cNvSpPr txBox="1"/>
          <p:nvPr>
            <p:ph idx="1" type="subTitle"/>
          </p:nvPr>
        </p:nvSpPr>
        <p:spPr>
          <a:xfrm>
            <a:off x="615475" y="1319325"/>
            <a:ext cx="7791000" cy="45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Demo time!! * </a:t>
            </a:r>
            <a:endParaRPr/>
          </a:p>
        </p:txBody>
      </p:sp>
      <p:sp>
        <p:nvSpPr>
          <p:cNvPr id="267" name="Google Shape;267;p28"/>
          <p:cNvSpPr txBox="1"/>
          <p:nvPr>
            <p:ph idx="1" type="subTitle"/>
          </p:nvPr>
        </p:nvSpPr>
        <p:spPr>
          <a:xfrm>
            <a:off x="615475" y="4291125"/>
            <a:ext cx="7791000" cy="4509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b="0" i="1" lang="en" sz="1400"/>
              <a:t>*At the Mercy of Demo Gods!</a:t>
            </a:r>
            <a:endParaRPr b="0" i="1"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9"/>
          <p:cNvSpPr txBox="1"/>
          <p:nvPr>
            <p:ph idx="4294967295"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3" name="Google Shape;273;p29"/>
          <p:cNvSpPr txBox="1"/>
          <p:nvPr>
            <p:ph type="title"/>
          </p:nvPr>
        </p:nvSpPr>
        <p:spPr>
          <a:xfrm>
            <a:off x="1023825" y="2602175"/>
            <a:ext cx="7374000" cy="84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 Journey Builder Activity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0"/>
          <p:cNvSpPr txBox="1"/>
          <p:nvPr>
            <p:ph idx="3" type="body"/>
          </p:nvPr>
        </p:nvSpPr>
        <p:spPr>
          <a:xfrm>
            <a:off x="661150" y="1697175"/>
            <a:ext cx="3698400" cy="287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Entry Source</a:t>
            </a:r>
            <a:endParaRPr sz="1500"/>
          </a:p>
          <a:p>
            <a:pPr indent="-323850" lvl="0" marL="457200" rtl="0" algn="l">
              <a:spcBef>
                <a:spcPts val="0"/>
              </a:spcBef>
              <a:spcAft>
                <a:spcPts val="0"/>
              </a:spcAft>
              <a:buSzPts val="1500"/>
              <a:buChar char="●"/>
            </a:pPr>
            <a:r>
              <a:rPr lang="en" sz="1500"/>
              <a:t>Flow Control - eg., decision split</a:t>
            </a:r>
            <a:endParaRPr sz="1500"/>
          </a:p>
          <a:p>
            <a:pPr indent="-323850" lvl="0" marL="457200" rtl="0" algn="l">
              <a:spcBef>
                <a:spcPts val="0"/>
              </a:spcBef>
              <a:spcAft>
                <a:spcPts val="0"/>
              </a:spcAft>
              <a:buSzPts val="1500"/>
              <a:buChar char="●"/>
            </a:pPr>
            <a:r>
              <a:rPr lang="en" sz="1500"/>
              <a:t>Messages - eg., Send SMS</a:t>
            </a:r>
            <a:endParaRPr sz="1500"/>
          </a:p>
          <a:p>
            <a:pPr indent="-323850" lvl="0" marL="457200" rtl="0" algn="l">
              <a:spcBef>
                <a:spcPts val="0"/>
              </a:spcBef>
              <a:spcAft>
                <a:spcPts val="0"/>
              </a:spcAft>
              <a:buSzPts val="1500"/>
              <a:buChar char="●"/>
            </a:pPr>
            <a:r>
              <a:rPr lang="en" sz="1500"/>
              <a:t>Customer Update - eg., update profile attribute </a:t>
            </a:r>
            <a:endParaRPr sz="1500"/>
          </a:p>
          <a:p>
            <a:pPr indent="-323850" lvl="0" marL="457200" rtl="0" algn="l">
              <a:spcBef>
                <a:spcPts val="0"/>
              </a:spcBef>
              <a:spcAft>
                <a:spcPts val="0"/>
              </a:spcAft>
              <a:buSzPts val="1500"/>
              <a:buChar char="●"/>
            </a:pPr>
            <a:r>
              <a:rPr lang="en" sz="1500"/>
              <a:t>Custom - eg., others </a:t>
            </a:r>
            <a:endParaRPr sz="1500"/>
          </a:p>
          <a:p>
            <a:pPr indent="0" lvl="0" marL="0" rtl="0" algn="l">
              <a:spcBef>
                <a:spcPts val="1600"/>
              </a:spcBef>
              <a:spcAft>
                <a:spcPts val="1600"/>
              </a:spcAft>
              <a:buNone/>
            </a:pPr>
            <a:r>
              <a:t/>
            </a:r>
            <a:endParaRPr/>
          </a:p>
        </p:txBody>
      </p:sp>
      <p:sp>
        <p:nvSpPr>
          <p:cNvPr id="279" name="Google Shape;279;p30"/>
          <p:cNvSpPr txBox="1"/>
          <p:nvPr>
            <p:ph idx="4294967295" type="sldNum"/>
          </p:nvPr>
        </p:nvSpPr>
        <p:spPr>
          <a:xfrm>
            <a:off x="8493434" y="46634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0" name="Google Shape;280;p30"/>
          <p:cNvSpPr txBox="1"/>
          <p:nvPr>
            <p:ph idx="2" type="title"/>
          </p:nvPr>
        </p:nvSpPr>
        <p:spPr>
          <a:xfrm>
            <a:off x="574225" y="281000"/>
            <a:ext cx="58974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Journey Builder Activity</a:t>
            </a:r>
            <a:endParaRPr/>
          </a:p>
        </p:txBody>
      </p:sp>
      <p:sp>
        <p:nvSpPr>
          <p:cNvPr id="281" name="Google Shape;281;p30"/>
          <p:cNvSpPr txBox="1"/>
          <p:nvPr>
            <p:ph idx="1" type="subTitle"/>
          </p:nvPr>
        </p:nvSpPr>
        <p:spPr>
          <a:xfrm>
            <a:off x="615475" y="1319325"/>
            <a:ext cx="25962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Activity Types</a:t>
            </a:r>
            <a:endParaRPr/>
          </a:p>
        </p:txBody>
      </p:sp>
      <p:pic>
        <p:nvPicPr>
          <p:cNvPr id="282" name="Google Shape;282;p30"/>
          <p:cNvPicPr preferRelativeResize="0"/>
          <p:nvPr/>
        </p:nvPicPr>
        <p:blipFill rotWithShape="1">
          <a:blip r:embed="rId3">
            <a:alphaModFix/>
          </a:blip>
          <a:srcRect b="20936" l="0" r="0" t="0"/>
          <a:stretch/>
        </p:blipFill>
        <p:spPr>
          <a:xfrm>
            <a:off x="4637050" y="1033725"/>
            <a:ext cx="2297875" cy="3514500"/>
          </a:xfrm>
          <a:prstGeom prst="rect">
            <a:avLst/>
          </a:prstGeom>
          <a:noFill/>
          <a:ln>
            <a:noFill/>
          </a:ln>
        </p:spPr>
      </p:pic>
      <p:pic>
        <p:nvPicPr>
          <p:cNvPr id="283" name="Google Shape;283;p30"/>
          <p:cNvPicPr preferRelativeResize="0"/>
          <p:nvPr/>
        </p:nvPicPr>
        <p:blipFill>
          <a:blip r:embed="rId4">
            <a:alphaModFix/>
          </a:blip>
          <a:stretch>
            <a:fillRect/>
          </a:stretch>
        </p:blipFill>
        <p:spPr>
          <a:xfrm>
            <a:off x="4637050" y="1033725"/>
            <a:ext cx="2596199" cy="3264532"/>
          </a:xfrm>
          <a:prstGeom prst="rect">
            <a:avLst/>
          </a:prstGeom>
          <a:noFill/>
          <a:ln>
            <a:noFill/>
          </a:ln>
        </p:spPr>
      </p:pic>
      <p:pic>
        <p:nvPicPr>
          <p:cNvPr id="284" name="Google Shape;284;p30"/>
          <p:cNvPicPr preferRelativeResize="0"/>
          <p:nvPr/>
        </p:nvPicPr>
        <p:blipFill rotWithShape="1">
          <a:blip r:embed="rId5">
            <a:alphaModFix/>
          </a:blip>
          <a:srcRect b="25991" l="0" r="0" t="0"/>
          <a:stretch/>
        </p:blipFill>
        <p:spPr>
          <a:xfrm>
            <a:off x="4637050" y="1033725"/>
            <a:ext cx="2641049" cy="2989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8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8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8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1"/>
          <p:cNvSpPr txBox="1"/>
          <p:nvPr>
            <p:ph idx="3" type="body"/>
          </p:nvPr>
        </p:nvSpPr>
        <p:spPr>
          <a:xfrm>
            <a:off x="661150" y="1697175"/>
            <a:ext cx="7386300" cy="287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External integration like - connecting with Slack / Sending data to your DW/ BI systems when a customer crosses a stage </a:t>
            </a:r>
            <a:endParaRPr sz="1500"/>
          </a:p>
          <a:p>
            <a:pPr indent="-323850" lvl="0" marL="457200" rtl="0" algn="l">
              <a:spcBef>
                <a:spcPts val="0"/>
              </a:spcBef>
              <a:spcAft>
                <a:spcPts val="0"/>
              </a:spcAft>
              <a:buSzPts val="1500"/>
              <a:buChar char="●"/>
            </a:pPr>
            <a:r>
              <a:rPr lang="en" sz="1500"/>
              <a:t>Integrating 3rd party SMS systems</a:t>
            </a:r>
            <a:endParaRPr sz="1500"/>
          </a:p>
          <a:p>
            <a:pPr indent="-323850" lvl="0" marL="457200" rtl="0" algn="l">
              <a:spcBef>
                <a:spcPts val="0"/>
              </a:spcBef>
              <a:spcAft>
                <a:spcPts val="0"/>
              </a:spcAft>
              <a:buSzPts val="1500"/>
              <a:buChar char="●"/>
            </a:pPr>
            <a:r>
              <a:rPr lang="en" sz="1500"/>
              <a:t>Realtime data lookup from systems like Data Cloud, Snowflake or others</a:t>
            </a:r>
            <a:endParaRPr sz="1500"/>
          </a:p>
          <a:p>
            <a:pPr indent="-323850" lvl="0" marL="457200" rtl="0" algn="l">
              <a:spcBef>
                <a:spcPts val="0"/>
              </a:spcBef>
              <a:spcAft>
                <a:spcPts val="0"/>
              </a:spcAft>
              <a:buSzPts val="1500"/>
              <a:buChar char="●"/>
            </a:pPr>
            <a:r>
              <a:rPr lang="en" sz="1500"/>
              <a:t>Custom Decision Split with Multi Armed Bandit </a:t>
            </a:r>
            <a:endParaRPr sz="1500"/>
          </a:p>
        </p:txBody>
      </p:sp>
      <p:sp>
        <p:nvSpPr>
          <p:cNvPr id="290" name="Google Shape;290;p31"/>
          <p:cNvSpPr txBox="1"/>
          <p:nvPr>
            <p:ph idx="4294967295"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1" name="Google Shape;291;p31"/>
          <p:cNvSpPr txBox="1"/>
          <p:nvPr>
            <p:ph idx="2" type="title"/>
          </p:nvPr>
        </p:nvSpPr>
        <p:spPr>
          <a:xfrm>
            <a:off x="574225" y="281000"/>
            <a:ext cx="58974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Journey Builder Activity</a:t>
            </a:r>
            <a:endParaRPr/>
          </a:p>
        </p:txBody>
      </p:sp>
      <p:sp>
        <p:nvSpPr>
          <p:cNvPr id="292" name="Google Shape;292;p31"/>
          <p:cNvSpPr txBox="1"/>
          <p:nvPr>
            <p:ph idx="1" type="subTitle"/>
          </p:nvPr>
        </p:nvSpPr>
        <p:spPr>
          <a:xfrm>
            <a:off x="615475" y="1319325"/>
            <a:ext cx="25962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Use Cases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6" name="Shape 296"/>
        <p:cNvGrpSpPr/>
        <p:nvPr/>
      </p:nvGrpSpPr>
      <p:grpSpPr>
        <a:xfrm>
          <a:off x="0" y="0"/>
          <a:ext cx="0" cy="0"/>
          <a:chOff x="0" y="0"/>
          <a:chExt cx="0" cy="0"/>
        </a:xfrm>
      </p:grpSpPr>
      <p:sp>
        <p:nvSpPr>
          <p:cNvPr id="297" name="Google Shape;297;p32"/>
          <p:cNvSpPr txBox="1"/>
          <p:nvPr>
            <p:ph idx="4294967295"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8" name="Google Shape;298;p32"/>
          <p:cNvSpPr txBox="1"/>
          <p:nvPr>
            <p:ph idx="2" type="title"/>
          </p:nvPr>
        </p:nvSpPr>
        <p:spPr>
          <a:xfrm>
            <a:off x="574225" y="281000"/>
            <a:ext cx="49968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Activity Trail Map</a:t>
            </a:r>
            <a:endParaRPr/>
          </a:p>
        </p:txBody>
      </p:sp>
      <p:sp>
        <p:nvSpPr>
          <p:cNvPr id="299" name="Google Shape;299;p32"/>
          <p:cNvSpPr txBox="1"/>
          <p:nvPr/>
        </p:nvSpPr>
        <p:spPr>
          <a:xfrm>
            <a:off x="385738" y="1923338"/>
            <a:ext cx="1929900" cy="44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 sz="2000">
                <a:solidFill>
                  <a:srgbClr val="FFFFFF"/>
                </a:solidFill>
                <a:latin typeface="Comfortaa"/>
                <a:ea typeface="Comfortaa"/>
                <a:cs typeface="Comfortaa"/>
                <a:sym typeface="Comfortaa"/>
              </a:rPr>
              <a:t>Code</a:t>
            </a:r>
            <a:endParaRPr b="1" i="0" sz="2000" u="none" cap="none" strike="noStrike">
              <a:solidFill>
                <a:srgbClr val="FFFFFF"/>
              </a:solidFill>
              <a:latin typeface="Comfortaa"/>
              <a:ea typeface="Comfortaa"/>
              <a:cs typeface="Comfortaa"/>
              <a:sym typeface="Comfortaa"/>
            </a:endParaRPr>
          </a:p>
        </p:txBody>
      </p:sp>
      <p:sp>
        <p:nvSpPr>
          <p:cNvPr id="300" name="Google Shape;300;p32"/>
          <p:cNvSpPr txBox="1"/>
          <p:nvPr/>
        </p:nvSpPr>
        <p:spPr>
          <a:xfrm>
            <a:off x="2529088" y="1923338"/>
            <a:ext cx="1929900" cy="44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 sz="2000">
                <a:solidFill>
                  <a:srgbClr val="FFFFFF"/>
                </a:solidFill>
                <a:latin typeface="Comfortaa"/>
                <a:ea typeface="Comfortaa"/>
                <a:cs typeface="Comfortaa"/>
                <a:sym typeface="Comfortaa"/>
              </a:rPr>
              <a:t>Deploy</a:t>
            </a:r>
            <a:endParaRPr b="1" i="0" sz="2000" u="none" cap="none" strike="noStrike">
              <a:solidFill>
                <a:srgbClr val="FFFFFF"/>
              </a:solidFill>
              <a:latin typeface="Comfortaa"/>
              <a:ea typeface="Comfortaa"/>
              <a:cs typeface="Comfortaa"/>
              <a:sym typeface="Comfortaa"/>
            </a:endParaRPr>
          </a:p>
        </p:txBody>
      </p:sp>
      <p:sp>
        <p:nvSpPr>
          <p:cNvPr id="301" name="Google Shape;301;p32"/>
          <p:cNvSpPr txBox="1"/>
          <p:nvPr/>
        </p:nvSpPr>
        <p:spPr>
          <a:xfrm>
            <a:off x="6894538" y="1923338"/>
            <a:ext cx="1929900" cy="44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 sz="2000">
                <a:solidFill>
                  <a:srgbClr val="FFFFFF"/>
                </a:solidFill>
                <a:latin typeface="Comfortaa"/>
                <a:ea typeface="Comfortaa"/>
                <a:cs typeface="Comfortaa"/>
                <a:sym typeface="Comfortaa"/>
              </a:rPr>
              <a:t>Use in Journey</a:t>
            </a:r>
            <a:endParaRPr b="1" i="0" sz="2000" u="none" cap="none" strike="noStrike">
              <a:solidFill>
                <a:srgbClr val="FFFFFF"/>
              </a:solidFill>
              <a:latin typeface="Comfortaa"/>
              <a:ea typeface="Comfortaa"/>
              <a:cs typeface="Comfortaa"/>
              <a:sym typeface="Comfortaa"/>
            </a:endParaRPr>
          </a:p>
        </p:txBody>
      </p:sp>
      <p:grpSp>
        <p:nvGrpSpPr>
          <p:cNvPr id="302" name="Google Shape;302;p32"/>
          <p:cNvGrpSpPr/>
          <p:nvPr/>
        </p:nvGrpSpPr>
        <p:grpSpPr>
          <a:xfrm>
            <a:off x="307025" y="2641516"/>
            <a:ext cx="8564827" cy="1002736"/>
            <a:chOff x="307013" y="2359250"/>
            <a:chExt cx="8564827" cy="1284900"/>
          </a:xfrm>
        </p:grpSpPr>
        <p:sp>
          <p:nvSpPr>
            <p:cNvPr id="303" name="Google Shape;303;p32"/>
            <p:cNvSpPr txBox="1"/>
            <p:nvPr/>
          </p:nvSpPr>
          <p:spPr>
            <a:xfrm>
              <a:off x="307013" y="2370050"/>
              <a:ext cx="2024700" cy="127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300">
                  <a:solidFill>
                    <a:srgbClr val="FFFFFF"/>
                  </a:solidFill>
                  <a:latin typeface="Comfortaa"/>
                  <a:ea typeface="Comfortaa"/>
                  <a:cs typeface="Comfortaa"/>
                  <a:sym typeface="Comfortaa"/>
                </a:rPr>
                <a:t>Code your custom journey builder activity &amp; test it.</a:t>
              </a:r>
              <a:endParaRPr i="0" sz="1300" u="none" cap="none" strike="noStrike">
                <a:solidFill>
                  <a:srgbClr val="FFFFFF"/>
                </a:solidFill>
                <a:latin typeface="Comfortaa"/>
                <a:ea typeface="Comfortaa"/>
                <a:cs typeface="Comfortaa"/>
                <a:sym typeface="Comfortaa"/>
              </a:endParaRPr>
            </a:p>
          </p:txBody>
        </p:sp>
        <p:sp>
          <p:nvSpPr>
            <p:cNvPr id="304" name="Google Shape;304;p32"/>
            <p:cNvSpPr txBox="1"/>
            <p:nvPr/>
          </p:nvSpPr>
          <p:spPr>
            <a:xfrm>
              <a:off x="2473856" y="2370050"/>
              <a:ext cx="2024700" cy="127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300">
                  <a:solidFill>
                    <a:srgbClr val="FFFFFF"/>
                  </a:solidFill>
                  <a:latin typeface="Comfortaa"/>
                  <a:ea typeface="Comfortaa"/>
                  <a:cs typeface="Comfortaa"/>
                  <a:sym typeface="Comfortaa"/>
                </a:rPr>
                <a:t>Deploy in a hosting service (like Heroku)</a:t>
              </a:r>
              <a:endParaRPr i="0" sz="1300" u="none" cap="none" strike="noStrike">
                <a:solidFill>
                  <a:srgbClr val="FFFFFF"/>
                </a:solidFill>
                <a:latin typeface="Comfortaa"/>
                <a:ea typeface="Comfortaa"/>
                <a:cs typeface="Comfortaa"/>
                <a:sym typeface="Comfortaa"/>
              </a:endParaRPr>
            </a:p>
          </p:txBody>
        </p:sp>
        <p:sp>
          <p:nvSpPr>
            <p:cNvPr id="305" name="Google Shape;305;p32"/>
            <p:cNvSpPr txBox="1"/>
            <p:nvPr/>
          </p:nvSpPr>
          <p:spPr>
            <a:xfrm>
              <a:off x="4640724" y="2370050"/>
              <a:ext cx="2024700" cy="127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300">
                  <a:solidFill>
                    <a:srgbClr val="FFFFFF"/>
                  </a:solidFill>
                  <a:latin typeface="Comfortaa"/>
                  <a:ea typeface="Comfortaa"/>
                  <a:cs typeface="Comfortaa"/>
                  <a:sym typeface="Comfortaa"/>
                </a:rPr>
                <a:t>Create Installed package and add your app</a:t>
              </a:r>
              <a:endParaRPr i="0" sz="1300" u="none" cap="none" strike="noStrike">
                <a:solidFill>
                  <a:srgbClr val="FFFFFF"/>
                </a:solidFill>
                <a:latin typeface="Comfortaa"/>
                <a:ea typeface="Comfortaa"/>
                <a:cs typeface="Comfortaa"/>
                <a:sym typeface="Comfortaa"/>
              </a:endParaRPr>
            </a:p>
          </p:txBody>
        </p:sp>
        <p:sp>
          <p:nvSpPr>
            <p:cNvPr id="306" name="Google Shape;306;p32"/>
            <p:cNvSpPr txBox="1"/>
            <p:nvPr/>
          </p:nvSpPr>
          <p:spPr>
            <a:xfrm>
              <a:off x="6847140" y="2359250"/>
              <a:ext cx="2024700" cy="127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 sz="1300">
                  <a:solidFill>
                    <a:srgbClr val="FFFFFF"/>
                  </a:solidFill>
                  <a:latin typeface="Comfortaa"/>
                  <a:ea typeface="Comfortaa"/>
                  <a:cs typeface="Comfortaa"/>
                  <a:sym typeface="Comfortaa"/>
                </a:rPr>
                <a:t>Configure the activity &amp; execute the journey</a:t>
              </a:r>
              <a:endParaRPr i="0" sz="1300" u="none" cap="none" strike="noStrike">
                <a:solidFill>
                  <a:srgbClr val="FFFFFF"/>
                </a:solidFill>
                <a:latin typeface="Comfortaa"/>
                <a:ea typeface="Comfortaa"/>
                <a:cs typeface="Comfortaa"/>
                <a:sym typeface="Comfortaa"/>
              </a:endParaRPr>
            </a:p>
          </p:txBody>
        </p:sp>
      </p:grpSp>
      <p:sp>
        <p:nvSpPr>
          <p:cNvPr id="307" name="Google Shape;307;p32"/>
          <p:cNvSpPr txBox="1"/>
          <p:nvPr/>
        </p:nvSpPr>
        <p:spPr>
          <a:xfrm>
            <a:off x="4688113" y="1923338"/>
            <a:ext cx="1929900" cy="44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lang="en" sz="2000">
                <a:solidFill>
                  <a:srgbClr val="FFFFFF"/>
                </a:solidFill>
                <a:latin typeface="Comfortaa"/>
                <a:ea typeface="Comfortaa"/>
                <a:cs typeface="Comfortaa"/>
                <a:sym typeface="Comfortaa"/>
              </a:rPr>
              <a:t>Add to MCE</a:t>
            </a:r>
            <a:endParaRPr b="1" i="0" sz="2000" u="none" cap="none" strike="noStrike">
              <a:solidFill>
                <a:srgbClr val="FFFFFF"/>
              </a:solidFill>
              <a:latin typeface="Comfortaa"/>
              <a:ea typeface="Comfortaa"/>
              <a:cs typeface="Comfortaa"/>
              <a:sym typeface="Comforta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3"/>
          <p:cNvSpPr txBox="1"/>
          <p:nvPr>
            <p:ph idx="4294967295"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3" name="Google Shape;313;p33"/>
          <p:cNvSpPr txBox="1"/>
          <p:nvPr>
            <p:ph idx="2" type="title"/>
          </p:nvPr>
        </p:nvSpPr>
        <p:spPr>
          <a:xfrm>
            <a:off x="574225" y="281000"/>
            <a:ext cx="58974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Journey Builder Activity</a:t>
            </a:r>
            <a:endParaRPr/>
          </a:p>
        </p:txBody>
      </p:sp>
      <p:pic>
        <p:nvPicPr>
          <p:cNvPr id="314" name="Google Shape;314;p33"/>
          <p:cNvPicPr preferRelativeResize="0"/>
          <p:nvPr/>
        </p:nvPicPr>
        <p:blipFill>
          <a:blip r:embed="rId3">
            <a:alphaModFix/>
          </a:blip>
          <a:stretch>
            <a:fillRect/>
          </a:stretch>
        </p:blipFill>
        <p:spPr>
          <a:xfrm>
            <a:off x="802450" y="1147700"/>
            <a:ext cx="7539099" cy="39957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4"/>
          <p:cNvSpPr txBox="1"/>
          <p:nvPr>
            <p:ph idx="2" type="title"/>
          </p:nvPr>
        </p:nvSpPr>
        <p:spPr>
          <a:xfrm>
            <a:off x="574225" y="281000"/>
            <a:ext cx="67407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Custom Journey Builder Activity</a:t>
            </a:r>
            <a:endParaRPr>
              <a:solidFill>
                <a:schemeClr val="lt1"/>
              </a:solidFill>
            </a:endParaRPr>
          </a:p>
          <a:p>
            <a:pPr indent="0" lvl="0" marL="0" rtl="0" algn="l">
              <a:spcBef>
                <a:spcPts val="0"/>
              </a:spcBef>
              <a:spcAft>
                <a:spcPts val="0"/>
              </a:spcAft>
              <a:buNone/>
            </a:pPr>
            <a:r>
              <a:t/>
            </a:r>
            <a:endParaRPr/>
          </a:p>
        </p:txBody>
      </p:sp>
      <p:pic>
        <p:nvPicPr>
          <p:cNvPr id="320" name="Google Shape;320;p34"/>
          <p:cNvPicPr preferRelativeResize="0"/>
          <p:nvPr/>
        </p:nvPicPr>
        <p:blipFill rotWithShape="1">
          <a:blip r:embed="rId3">
            <a:alphaModFix/>
          </a:blip>
          <a:srcRect b="0" l="444" r="741" t="1458"/>
          <a:stretch/>
        </p:blipFill>
        <p:spPr>
          <a:xfrm>
            <a:off x="190775" y="1129950"/>
            <a:ext cx="8548050" cy="3937349"/>
          </a:xfrm>
          <a:prstGeom prst="rect">
            <a:avLst/>
          </a:prstGeom>
          <a:noFill/>
          <a:ln>
            <a:noFill/>
          </a:ln>
        </p:spPr>
      </p:pic>
      <p:sp>
        <p:nvSpPr>
          <p:cNvPr id="321" name="Google Shape;321;p34"/>
          <p:cNvSpPr/>
          <p:nvPr/>
        </p:nvSpPr>
        <p:spPr>
          <a:xfrm>
            <a:off x="293075" y="2491150"/>
            <a:ext cx="683700" cy="696000"/>
          </a:xfrm>
          <a:prstGeom prst="roundRect">
            <a:avLst>
              <a:gd fmla="val 16667" name="adj"/>
            </a:avLst>
          </a:prstGeom>
          <a:no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2" name="Google Shape;322;p34"/>
          <p:cNvSpPr/>
          <p:nvPr/>
        </p:nvSpPr>
        <p:spPr>
          <a:xfrm>
            <a:off x="293075" y="4011250"/>
            <a:ext cx="683700" cy="696000"/>
          </a:xfrm>
          <a:prstGeom prst="roundRect">
            <a:avLst>
              <a:gd fmla="val 16667" name="adj"/>
            </a:avLst>
          </a:prstGeom>
          <a:no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3" name="Google Shape;323;p34"/>
          <p:cNvSpPr/>
          <p:nvPr/>
        </p:nvSpPr>
        <p:spPr>
          <a:xfrm>
            <a:off x="4719500" y="1875750"/>
            <a:ext cx="683700" cy="696000"/>
          </a:xfrm>
          <a:prstGeom prst="roundRect">
            <a:avLst>
              <a:gd fmla="val 16667" name="adj"/>
            </a:avLst>
          </a:prstGeom>
          <a:no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5"/>
          <p:cNvSpPr txBox="1"/>
          <p:nvPr>
            <p:ph idx="4294967295"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9" name="Google Shape;329;p35"/>
          <p:cNvSpPr txBox="1"/>
          <p:nvPr>
            <p:ph idx="2" type="title"/>
          </p:nvPr>
        </p:nvSpPr>
        <p:spPr>
          <a:xfrm>
            <a:off x="574225" y="281000"/>
            <a:ext cx="58974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Journey Builder Activity</a:t>
            </a:r>
            <a:endParaRPr/>
          </a:p>
        </p:txBody>
      </p:sp>
      <p:pic>
        <p:nvPicPr>
          <p:cNvPr id="330" name="Google Shape;330;p35" title="sfmc automation viewer - trimmed.mp4">
            <a:hlinkClick r:id="rId3"/>
          </p:cNvPr>
          <p:cNvPicPr preferRelativeResize="0"/>
          <p:nvPr/>
        </p:nvPicPr>
        <p:blipFill>
          <a:blip r:embed="rId4">
            <a:alphaModFix/>
          </a:blip>
          <a:stretch>
            <a:fillRect/>
          </a:stretch>
        </p:blipFill>
        <p:spPr>
          <a:xfrm>
            <a:off x="1169900" y="1127125"/>
            <a:ext cx="6804202" cy="38273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8"/>
          <p:cNvSpPr txBox="1"/>
          <p:nvPr>
            <p:ph idx="4294967295"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6" name="Google Shape;136;p18"/>
          <p:cNvSpPr txBox="1"/>
          <p:nvPr>
            <p:ph idx="2" type="title"/>
          </p:nvPr>
        </p:nvSpPr>
        <p:spPr>
          <a:xfrm>
            <a:off x="574225" y="281000"/>
            <a:ext cx="49968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TND 2025 Sponsors</a:t>
            </a:r>
            <a:endParaRPr/>
          </a:p>
        </p:txBody>
      </p:sp>
      <p:pic>
        <p:nvPicPr>
          <p:cNvPr id="137" name="Google Shape;137;p18"/>
          <p:cNvPicPr preferRelativeResize="0"/>
          <p:nvPr/>
        </p:nvPicPr>
        <p:blipFill rotWithShape="1">
          <a:blip r:embed="rId3">
            <a:alphaModFix/>
          </a:blip>
          <a:srcRect b="56296" l="10647" r="11465" t="10491"/>
          <a:stretch/>
        </p:blipFill>
        <p:spPr>
          <a:xfrm>
            <a:off x="2430400" y="1043800"/>
            <a:ext cx="4283201" cy="1327050"/>
          </a:xfrm>
          <a:prstGeom prst="rect">
            <a:avLst/>
          </a:prstGeom>
          <a:noFill/>
          <a:ln>
            <a:noFill/>
          </a:ln>
        </p:spPr>
      </p:pic>
      <p:pic>
        <p:nvPicPr>
          <p:cNvPr id="138" name="Google Shape;138;p18"/>
          <p:cNvPicPr preferRelativeResize="0"/>
          <p:nvPr/>
        </p:nvPicPr>
        <p:blipFill rotWithShape="1">
          <a:blip r:embed="rId3">
            <a:alphaModFix/>
          </a:blip>
          <a:srcRect b="28474" l="5864" r="6600" t="54804"/>
          <a:stretch/>
        </p:blipFill>
        <p:spPr>
          <a:xfrm>
            <a:off x="12" y="2453200"/>
            <a:ext cx="4814025" cy="668126"/>
          </a:xfrm>
          <a:prstGeom prst="rect">
            <a:avLst/>
          </a:prstGeom>
          <a:noFill/>
          <a:ln>
            <a:noFill/>
          </a:ln>
        </p:spPr>
      </p:pic>
      <p:pic>
        <p:nvPicPr>
          <p:cNvPr id="139" name="Google Shape;139;p18"/>
          <p:cNvPicPr preferRelativeResize="0"/>
          <p:nvPr/>
        </p:nvPicPr>
        <p:blipFill rotWithShape="1">
          <a:blip r:embed="rId3">
            <a:alphaModFix/>
          </a:blip>
          <a:srcRect b="0" l="11915" r="10202" t="83279"/>
          <a:stretch/>
        </p:blipFill>
        <p:spPr>
          <a:xfrm>
            <a:off x="4814025" y="2453200"/>
            <a:ext cx="4283201" cy="668126"/>
          </a:xfrm>
          <a:prstGeom prst="rect">
            <a:avLst/>
          </a:prstGeom>
          <a:noFill/>
          <a:ln>
            <a:noFill/>
          </a:ln>
        </p:spPr>
      </p:pic>
      <p:pic>
        <p:nvPicPr>
          <p:cNvPr id="140" name="Google Shape;140;p18"/>
          <p:cNvPicPr preferRelativeResize="0"/>
          <p:nvPr/>
        </p:nvPicPr>
        <p:blipFill rotWithShape="1">
          <a:blip r:embed="rId4">
            <a:alphaModFix/>
          </a:blip>
          <a:srcRect b="6708" l="7041" r="9234" t="30650"/>
          <a:stretch/>
        </p:blipFill>
        <p:spPr>
          <a:xfrm>
            <a:off x="1923775" y="3295408"/>
            <a:ext cx="4814024" cy="886534"/>
          </a:xfrm>
          <a:prstGeom prst="rect">
            <a:avLst/>
          </a:prstGeom>
          <a:noFill/>
          <a:ln>
            <a:noFill/>
          </a:ln>
        </p:spPr>
      </p:pic>
      <p:grpSp>
        <p:nvGrpSpPr>
          <p:cNvPr id="141" name="Google Shape;141;p18"/>
          <p:cNvGrpSpPr/>
          <p:nvPr/>
        </p:nvGrpSpPr>
        <p:grpSpPr>
          <a:xfrm>
            <a:off x="1252215" y="4442378"/>
            <a:ext cx="6157145" cy="602463"/>
            <a:chOff x="427125" y="3147850"/>
            <a:chExt cx="7540900" cy="793550"/>
          </a:xfrm>
        </p:grpSpPr>
        <p:pic>
          <p:nvPicPr>
            <p:cNvPr id="142" name="Google Shape;142;p18"/>
            <p:cNvPicPr preferRelativeResize="0"/>
            <p:nvPr/>
          </p:nvPicPr>
          <p:blipFill rotWithShape="1">
            <a:blip r:embed="rId5">
              <a:alphaModFix/>
            </a:blip>
            <a:srcRect b="0" l="34524" r="62755" t="38800"/>
            <a:stretch/>
          </p:blipFill>
          <p:spPr>
            <a:xfrm>
              <a:off x="5985675" y="3147850"/>
              <a:ext cx="173874" cy="793550"/>
            </a:xfrm>
            <a:prstGeom prst="rect">
              <a:avLst/>
            </a:prstGeom>
            <a:noFill/>
            <a:ln>
              <a:noFill/>
            </a:ln>
          </p:spPr>
        </p:pic>
        <p:grpSp>
          <p:nvGrpSpPr>
            <p:cNvPr id="143" name="Google Shape;143;p18"/>
            <p:cNvGrpSpPr/>
            <p:nvPr/>
          </p:nvGrpSpPr>
          <p:grpSpPr>
            <a:xfrm>
              <a:off x="6121675" y="3147850"/>
              <a:ext cx="1846350" cy="793550"/>
              <a:chOff x="6185750" y="2885500"/>
              <a:chExt cx="1846350" cy="793550"/>
            </a:xfrm>
          </p:grpSpPr>
          <p:pic>
            <p:nvPicPr>
              <p:cNvPr id="144" name="Google Shape;144;p18"/>
              <p:cNvPicPr preferRelativeResize="0"/>
              <p:nvPr/>
            </p:nvPicPr>
            <p:blipFill rotWithShape="1">
              <a:blip r:embed="rId6">
                <a:alphaModFix/>
              </a:blip>
              <a:srcRect b="0" l="0" r="0" t="38800"/>
              <a:stretch/>
            </p:blipFill>
            <p:spPr>
              <a:xfrm>
                <a:off x="6185750" y="2885500"/>
                <a:ext cx="1846350" cy="793550"/>
              </a:xfrm>
              <a:prstGeom prst="rect">
                <a:avLst/>
              </a:prstGeom>
              <a:noFill/>
              <a:ln>
                <a:noFill/>
              </a:ln>
            </p:spPr>
          </p:pic>
          <p:pic>
            <p:nvPicPr>
              <p:cNvPr id="145" name="Google Shape;145;p18"/>
              <p:cNvPicPr preferRelativeResize="0"/>
              <p:nvPr/>
            </p:nvPicPr>
            <p:blipFill>
              <a:blip r:embed="rId7">
                <a:alphaModFix/>
              </a:blip>
              <a:stretch>
                <a:fillRect/>
              </a:stretch>
            </p:blipFill>
            <p:spPr>
              <a:xfrm>
                <a:off x="6498750" y="2953275"/>
                <a:ext cx="1241686" cy="561901"/>
              </a:xfrm>
              <a:prstGeom prst="rect">
                <a:avLst/>
              </a:prstGeom>
              <a:noFill/>
              <a:ln>
                <a:noFill/>
              </a:ln>
            </p:spPr>
          </p:pic>
        </p:grpSp>
        <p:pic>
          <p:nvPicPr>
            <p:cNvPr id="146" name="Google Shape;146;p18"/>
            <p:cNvPicPr preferRelativeResize="0"/>
            <p:nvPr/>
          </p:nvPicPr>
          <p:blipFill rotWithShape="1">
            <a:blip r:embed="rId5">
              <a:alphaModFix/>
            </a:blip>
            <a:srcRect b="0" l="5742" r="6050" t="38800"/>
            <a:stretch/>
          </p:blipFill>
          <p:spPr>
            <a:xfrm>
              <a:off x="427125" y="3147850"/>
              <a:ext cx="5637701" cy="793550"/>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6"/>
          <p:cNvSpPr txBox="1"/>
          <p:nvPr>
            <p:ph idx="2" type="title"/>
          </p:nvPr>
        </p:nvSpPr>
        <p:spPr>
          <a:xfrm>
            <a:off x="574225" y="281000"/>
            <a:ext cx="49968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 Communication</a:t>
            </a:r>
            <a:endParaRPr/>
          </a:p>
        </p:txBody>
      </p:sp>
      <p:pic>
        <p:nvPicPr>
          <p:cNvPr id="336" name="Google Shape;336;p36"/>
          <p:cNvPicPr preferRelativeResize="0"/>
          <p:nvPr/>
        </p:nvPicPr>
        <p:blipFill>
          <a:blip r:embed="rId3">
            <a:alphaModFix/>
          </a:blip>
          <a:stretch>
            <a:fillRect/>
          </a:stretch>
        </p:blipFill>
        <p:spPr>
          <a:xfrm>
            <a:off x="152400" y="995300"/>
            <a:ext cx="8641393" cy="3995800"/>
          </a:xfrm>
          <a:prstGeom prst="rect">
            <a:avLst/>
          </a:prstGeom>
          <a:noFill/>
          <a:ln>
            <a:noFill/>
          </a:ln>
        </p:spPr>
      </p:pic>
      <p:sp>
        <p:nvSpPr>
          <p:cNvPr id="337" name="Google Shape;337;p36"/>
          <p:cNvSpPr/>
          <p:nvPr/>
        </p:nvSpPr>
        <p:spPr>
          <a:xfrm rot="10800000">
            <a:off x="4811451" y="2481775"/>
            <a:ext cx="3416100" cy="11931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8" name="Google Shape;338;p36"/>
          <p:cNvSpPr/>
          <p:nvPr/>
        </p:nvSpPr>
        <p:spPr>
          <a:xfrm>
            <a:off x="5099525" y="707225"/>
            <a:ext cx="3314100" cy="1134600"/>
          </a:xfrm>
          <a:prstGeom prst="curvedDownArrow">
            <a:avLst>
              <a:gd fmla="val 25000" name="adj1"/>
              <a:gd fmla="val 50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9" name="Google Shape;339;p36"/>
          <p:cNvSpPr txBox="1"/>
          <p:nvPr/>
        </p:nvSpPr>
        <p:spPr>
          <a:xfrm>
            <a:off x="975875" y="1841675"/>
            <a:ext cx="3397200" cy="66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iFramed JB App</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7"/>
          <p:cNvSpPr txBox="1"/>
          <p:nvPr>
            <p:ph idx="2" type="title"/>
          </p:nvPr>
        </p:nvSpPr>
        <p:spPr>
          <a:xfrm>
            <a:off x="574225" y="281000"/>
            <a:ext cx="49968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Cross-frame communication</a:t>
            </a:r>
            <a:endParaRPr/>
          </a:p>
        </p:txBody>
      </p:sp>
      <p:pic>
        <p:nvPicPr>
          <p:cNvPr id="345" name="Google Shape;345;p37"/>
          <p:cNvPicPr preferRelativeResize="0"/>
          <p:nvPr/>
        </p:nvPicPr>
        <p:blipFill>
          <a:blip r:embed="rId3">
            <a:alphaModFix/>
          </a:blip>
          <a:stretch>
            <a:fillRect/>
          </a:stretch>
        </p:blipFill>
        <p:spPr>
          <a:xfrm>
            <a:off x="583988" y="1062225"/>
            <a:ext cx="7976023" cy="3995801"/>
          </a:xfrm>
          <a:prstGeom prst="rect">
            <a:avLst/>
          </a:prstGeom>
          <a:noFill/>
          <a:ln>
            <a:noFill/>
          </a:ln>
        </p:spPr>
      </p:pic>
      <p:pic>
        <p:nvPicPr>
          <p:cNvPr id="346" name="Google Shape;346;p37"/>
          <p:cNvPicPr preferRelativeResize="0"/>
          <p:nvPr/>
        </p:nvPicPr>
        <p:blipFill>
          <a:blip r:embed="rId4">
            <a:alphaModFix/>
          </a:blip>
          <a:stretch>
            <a:fillRect/>
          </a:stretch>
        </p:blipFill>
        <p:spPr>
          <a:xfrm>
            <a:off x="584000" y="1062217"/>
            <a:ext cx="7976003" cy="3995806"/>
          </a:xfrm>
          <a:prstGeom prst="rect">
            <a:avLst/>
          </a:prstGeom>
          <a:noFill/>
          <a:ln>
            <a:noFill/>
          </a:ln>
        </p:spPr>
      </p:pic>
      <p:pic>
        <p:nvPicPr>
          <p:cNvPr id="347" name="Google Shape;347;p37"/>
          <p:cNvPicPr preferRelativeResize="0"/>
          <p:nvPr/>
        </p:nvPicPr>
        <p:blipFill>
          <a:blip r:embed="rId5">
            <a:alphaModFix/>
          </a:blip>
          <a:stretch>
            <a:fillRect/>
          </a:stretch>
        </p:blipFill>
        <p:spPr>
          <a:xfrm>
            <a:off x="574225" y="1062225"/>
            <a:ext cx="7976003" cy="3995803"/>
          </a:xfrm>
          <a:prstGeom prst="rect">
            <a:avLst/>
          </a:prstGeom>
          <a:noFill/>
          <a:ln>
            <a:noFill/>
          </a:ln>
        </p:spPr>
      </p:pic>
      <p:sp>
        <p:nvSpPr>
          <p:cNvPr id="348" name="Google Shape;348;p37"/>
          <p:cNvSpPr/>
          <p:nvPr/>
        </p:nvSpPr>
        <p:spPr>
          <a:xfrm>
            <a:off x="2571002" y="1844500"/>
            <a:ext cx="2093700" cy="400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connection.trigger(‘ready’)</a:t>
            </a:r>
            <a:endParaRPr sz="1000">
              <a:solidFill>
                <a:schemeClr val="dk1"/>
              </a:solidFill>
            </a:endParaRPr>
          </a:p>
        </p:txBody>
      </p:sp>
      <p:sp>
        <p:nvSpPr>
          <p:cNvPr id="349" name="Google Shape;349;p37"/>
          <p:cNvSpPr/>
          <p:nvPr/>
        </p:nvSpPr>
        <p:spPr>
          <a:xfrm>
            <a:off x="781450" y="2384525"/>
            <a:ext cx="2093700" cy="2207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500">
                <a:solidFill>
                  <a:schemeClr val="dk1"/>
                </a:solidFill>
              </a:rPr>
              <a:t>Payload</a:t>
            </a:r>
            <a:r>
              <a:rPr lang="en" sz="500">
                <a:solidFill>
                  <a:schemeClr val="dk1"/>
                </a:solidFill>
              </a:rPr>
              <a:t>: </a:t>
            </a:r>
            <a:r>
              <a:rPr lang="en" sz="500">
                <a:solidFill>
                  <a:srgbClr val="37474F"/>
                </a:solidFill>
                <a:latin typeface="Roboto Mono"/>
                <a:ea typeface="Roboto Mono"/>
                <a:cs typeface="Roboto Mono"/>
                <a:sym typeface="Roboto Mono"/>
              </a:rPr>
              <a:t>{</a:t>
            </a:r>
            <a:endParaRPr b="1" sz="5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 sz="500">
                <a:solidFill>
                  <a:srgbClr val="388E3C"/>
                </a:solidFill>
                <a:latin typeface="Roboto Mono"/>
                <a:ea typeface="Roboto Mono"/>
                <a:cs typeface="Roboto Mono"/>
                <a:sym typeface="Roboto Mono"/>
              </a:rPr>
              <a:t>        </a:t>
            </a:r>
            <a:r>
              <a:rPr lang="en" sz="500">
                <a:solidFill>
                  <a:srgbClr val="388E3C"/>
                </a:solidFill>
                <a:latin typeface="Roboto Mono"/>
                <a:ea typeface="Roboto Mono"/>
                <a:cs typeface="Roboto Mono"/>
                <a:sym typeface="Roboto Mono"/>
              </a:rPr>
              <a:t>"name"</a:t>
            </a:r>
            <a:r>
              <a:rPr lang="en" sz="500">
                <a:solidFill>
                  <a:srgbClr val="37474F"/>
                </a:solidFill>
                <a:latin typeface="Roboto Mono"/>
                <a:ea typeface="Roboto Mono"/>
                <a:cs typeface="Roboto Mono"/>
                <a:sym typeface="Roboto Mono"/>
              </a:rPr>
              <a:t>: </a:t>
            </a:r>
            <a:r>
              <a:rPr lang="en" sz="500">
                <a:solidFill>
                  <a:srgbClr val="388E3C"/>
                </a:solidFill>
                <a:latin typeface="Roboto Mono"/>
                <a:ea typeface="Roboto Mono"/>
                <a:cs typeface="Roboto Mono"/>
                <a:sym typeface="Roboto Mono"/>
              </a:rPr>
              <a:t>"Code Activity"</a:t>
            </a:r>
            <a:r>
              <a:rPr lang="en" sz="500">
                <a:solidFill>
                  <a:srgbClr val="37474F"/>
                </a:solidFill>
                <a:latin typeface="Roboto Mono"/>
                <a:ea typeface="Roboto Mono"/>
                <a:cs typeface="Roboto Mono"/>
                <a:sym typeface="Roboto Mono"/>
              </a:rPr>
              <a:t>,</a:t>
            </a:r>
            <a:endParaRPr sz="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500">
                <a:solidFill>
                  <a:srgbClr val="388E3C"/>
                </a:solidFill>
                <a:latin typeface="Roboto Mono"/>
                <a:ea typeface="Roboto Mono"/>
                <a:cs typeface="Roboto Mono"/>
                <a:sym typeface="Roboto Mono"/>
              </a:rPr>
              <a:t>        "id"</a:t>
            </a:r>
            <a:r>
              <a:rPr lang="en" sz="500">
                <a:solidFill>
                  <a:srgbClr val="37474F"/>
                </a:solidFill>
                <a:latin typeface="Roboto Mono"/>
                <a:ea typeface="Roboto Mono"/>
                <a:cs typeface="Roboto Mono"/>
                <a:sym typeface="Roboto Mono"/>
              </a:rPr>
              <a:t>: </a:t>
            </a:r>
            <a:r>
              <a:rPr lang="en" sz="500">
                <a:solidFill>
                  <a:srgbClr val="388E3C"/>
                </a:solidFill>
                <a:latin typeface="Roboto Mono"/>
                <a:ea typeface="Roboto Mono"/>
                <a:cs typeface="Roboto Mono"/>
                <a:sym typeface="Roboto Mono"/>
              </a:rPr>
              <a:t>"29de3a40-ab4e-446e-ba0f-62c70fa31fbe"</a:t>
            </a:r>
            <a:r>
              <a:rPr lang="en" sz="500">
                <a:solidFill>
                  <a:srgbClr val="37474F"/>
                </a:solidFill>
                <a:latin typeface="Roboto Mono"/>
                <a:ea typeface="Roboto Mono"/>
                <a:cs typeface="Roboto Mono"/>
                <a:sym typeface="Roboto Mono"/>
              </a:rPr>
              <a:t>,</a:t>
            </a:r>
            <a:endParaRPr sz="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500">
                <a:solidFill>
                  <a:srgbClr val="388E3C"/>
                </a:solidFill>
                <a:latin typeface="Roboto Mono"/>
                <a:ea typeface="Roboto Mono"/>
                <a:cs typeface="Roboto Mono"/>
                <a:sym typeface="Roboto Mono"/>
              </a:rPr>
              <a:t>        "key"</a:t>
            </a:r>
            <a:r>
              <a:rPr lang="en" sz="500">
                <a:solidFill>
                  <a:srgbClr val="37474F"/>
                </a:solidFill>
                <a:latin typeface="Roboto Mono"/>
                <a:ea typeface="Roboto Mono"/>
                <a:cs typeface="Roboto Mono"/>
                <a:sym typeface="Roboto Mono"/>
              </a:rPr>
              <a:t>: </a:t>
            </a:r>
            <a:r>
              <a:rPr lang="en" sz="500">
                <a:solidFill>
                  <a:srgbClr val="388E3C"/>
                </a:solidFill>
                <a:latin typeface="Roboto Mono"/>
                <a:ea typeface="Roboto Mono"/>
                <a:cs typeface="Roboto Mono"/>
                <a:sym typeface="Roboto Mono"/>
              </a:rPr>
              <a:t>"CODE-1"</a:t>
            </a:r>
            <a:r>
              <a:rPr lang="en" sz="500">
                <a:solidFill>
                  <a:srgbClr val="37474F"/>
                </a:solidFill>
                <a:latin typeface="Roboto Mono"/>
                <a:ea typeface="Roboto Mono"/>
                <a:cs typeface="Roboto Mono"/>
                <a:sym typeface="Roboto Mono"/>
              </a:rPr>
              <a:t>,</a:t>
            </a:r>
            <a:endParaRPr sz="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500">
                <a:solidFill>
                  <a:srgbClr val="388E3C"/>
                </a:solidFill>
                <a:latin typeface="Roboto Mono"/>
                <a:ea typeface="Roboto Mono"/>
                <a:cs typeface="Roboto Mono"/>
                <a:sym typeface="Roboto Mono"/>
              </a:rPr>
              <a:t>        "type"</a:t>
            </a:r>
            <a:r>
              <a:rPr lang="en" sz="500">
                <a:solidFill>
                  <a:srgbClr val="37474F"/>
                </a:solidFill>
                <a:latin typeface="Roboto Mono"/>
                <a:ea typeface="Roboto Mono"/>
                <a:cs typeface="Roboto Mono"/>
                <a:sym typeface="Roboto Mono"/>
              </a:rPr>
              <a:t>: </a:t>
            </a:r>
            <a:r>
              <a:rPr lang="en" sz="500">
                <a:solidFill>
                  <a:srgbClr val="388E3C"/>
                </a:solidFill>
                <a:latin typeface="Roboto Mono"/>
                <a:ea typeface="Roboto Mono"/>
                <a:cs typeface="Roboto Mono"/>
                <a:sym typeface="Roboto Mono"/>
              </a:rPr>
              <a:t>"CODE"</a:t>
            </a:r>
            <a:r>
              <a:rPr lang="en" sz="500">
                <a:solidFill>
                  <a:srgbClr val="37474F"/>
                </a:solidFill>
                <a:latin typeface="Roboto Mono"/>
                <a:ea typeface="Roboto Mono"/>
                <a:cs typeface="Roboto Mono"/>
                <a:sym typeface="Roboto Mono"/>
              </a:rPr>
              <a:t>,</a:t>
            </a:r>
            <a:endParaRPr sz="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500">
                <a:solidFill>
                  <a:srgbClr val="388E3C"/>
                </a:solidFill>
                <a:latin typeface="Roboto Mono"/>
                <a:ea typeface="Roboto Mono"/>
                <a:cs typeface="Roboto Mono"/>
                <a:sym typeface="Roboto Mono"/>
              </a:rPr>
              <a:t>        "arguments"</a:t>
            </a:r>
            <a:r>
              <a:rPr lang="en" sz="500">
                <a:solidFill>
                  <a:srgbClr val="37474F"/>
                </a:solidFill>
                <a:latin typeface="Roboto Mono"/>
                <a:ea typeface="Roboto Mono"/>
                <a:cs typeface="Roboto Mono"/>
                <a:sym typeface="Roboto Mono"/>
              </a:rPr>
              <a:t>: {</a:t>
            </a:r>
            <a:endParaRPr sz="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500">
                <a:solidFill>
                  <a:srgbClr val="3F51B5"/>
                </a:solidFill>
                <a:latin typeface="Roboto Mono"/>
                <a:ea typeface="Roboto Mono"/>
                <a:cs typeface="Roboto Mono"/>
                <a:sym typeface="Roboto Mono"/>
              </a:rPr>
              <a:t>            ...</a:t>
            </a:r>
            <a:endParaRPr sz="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500">
                <a:solidFill>
                  <a:srgbClr val="37474F"/>
                </a:solidFill>
                <a:latin typeface="Roboto Mono"/>
                <a:ea typeface="Roboto Mono"/>
                <a:cs typeface="Roboto Mono"/>
                <a:sym typeface="Roboto Mono"/>
              </a:rPr>
              <a:t>        },</a:t>
            </a:r>
            <a:endParaRPr sz="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500">
                <a:solidFill>
                  <a:srgbClr val="388E3C"/>
                </a:solidFill>
                <a:latin typeface="Roboto Mono"/>
                <a:ea typeface="Roboto Mono"/>
                <a:cs typeface="Roboto Mono"/>
                <a:sym typeface="Roboto Mono"/>
              </a:rPr>
              <a:t>        "configurationArguments"</a:t>
            </a:r>
            <a:r>
              <a:rPr lang="en" sz="500">
                <a:solidFill>
                  <a:srgbClr val="37474F"/>
                </a:solidFill>
                <a:latin typeface="Roboto Mono"/>
                <a:ea typeface="Roboto Mono"/>
                <a:cs typeface="Roboto Mono"/>
                <a:sym typeface="Roboto Mono"/>
              </a:rPr>
              <a:t>: {</a:t>
            </a:r>
            <a:endParaRPr sz="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500">
                <a:solidFill>
                  <a:srgbClr val="388E3C"/>
                </a:solidFill>
                <a:latin typeface="Roboto Mono"/>
                <a:ea typeface="Roboto Mono"/>
                <a:cs typeface="Roboto Mono"/>
                <a:sym typeface="Roboto Mono"/>
              </a:rPr>
              <a:t>            "applicationExtensionKey"</a:t>
            </a:r>
            <a:r>
              <a:rPr lang="en" sz="500">
                <a:solidFill>
                  <a:srgbClr val="37474F"/>
                </a:solidFill>
                <a:latin typeface="Roboto Mono"/>
                <a:ea typeface="Roboto Mono"/>
                <a:cs typeface="Roboto Mono"/>
                <a:sym typeface="Roboto Mono"/>
              </a:rPr>
              <a:t>: </a:t>
            </a:r>
            <a:r>
              <a:rPr lang="en" sz="500">
                <a:solidFill>
                  <a:srgbClr val="388E3C"/>
                </a:solidFill>
                <a:latin typeface="Roboto Mono"/>
                <a:ea typeface="Roboto Mono"/>
                <a:cs typeface="Roboto Mono"/>
                <a:sym typeface="Roboto Mono"/>
              </a:rPr>
              <a:t>"764db5e9-693f-4f1f-85b2-adce01e4e895"</a:t>
            </a:r>
            <a:endParaRPr sz="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500">
                <a:solidFill>
                  <a:srgbClr val="37474F"/>
                </a:solidFill>
                <a:latin typeface="Roboto Mono"/>
                <a:ea typeface="Roboto Mono"/>
                <a:cs typeface="Roboto Mono"/>
                <a:sym typeface="Roboto Mono"/>
              </a:rPr>
              <a:t>        },</a:t>
            </a:r>
            <a:endParaRPr sz="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500">
                <a:solidFill>
                  <a:srgbClr val="388E3C"/>
                </a:solidFill>
                <a:latin typeface="Roboto Mono"/>
                <a:ea typeface="Roboto Mono"/>
                <a:cs typeface="Roboto Mono"/>
                <a:sym typeface="Roboto Mono"/>
              </a:rPr>
              <a:t>        "metaData"</a:t>
            </a:r>
            <a:r>
              <a:rPr lang="en" sz="500">
                <a:solidFill>
                  <a:srgbClr val="37474F"/>
                </a:solidFill>
                <a:latin typeface="Roboto Mono"/>
                <a:ea typeface="Roboto Mono"/>
                <a:cs typeface="Roboto Mono"/>
                <a:sym typeface="Roboto Mono"/>
              </a:rPr>
              <a:t>: {</a:t>
            </a:r>
            <a:endParaRPr sz="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500">
                <a:solidFill>
                  <a:srgbClr val="388E3C"/>
                </a:solidFill>
                <a:latin typeface="Roboto Mono"/>
                <a:ea typeface="Roboto Mono"/>
                <a:cs typeface="Roboto Mono"/>
                <a:sym typeface="Roboto Mono"/>
              </a:rPr>
              <a:t>            "icon"</a:t>
            </a:r>
            <a:r>
              <a:rPr lang="en" sz="500">
                <a:solidFill>
                  <a:srgbClr val="37474F"/>
                </a:solidFill>
                <a:latin typeface="Roboto Mono"/>
                <a:ea typeface="Roboto Mono"/>
                <a:cs typeface="Roboto Mono"/>
                <a:sym typeface="Roboto Mono"/>
              </a:rPr>
              <a:t>: </a:t>
            </a:r>
            <a:r>
              <a:rPr lang="en" sz="500">
                <a:solidFill>
                  <a:srgbClr val="388E3C"/>
                </a:solidFill>
                <a:latin typeface="Roboto Mono"/>
                <a:ea typeface="Roboto Mono"/>
                <a:cs typeface="Roboto Mono"/>
                <a:sym typeface="Roboto Mono"/>
              </a:rPr>
              <a:t>"./images/code-icon.png"</a:t>
            </a:r>
            <a:endParaRPr sz="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500">
                <a:solidFill>
                  <a:srgbClr val="37474F"/>
                </a:solidFill>
                <a:latin typeface="Roboto Mono"/>
                <a:ea typeface="Roboto Mono"/>
                <a:cs typeface="Roboto Mono"/>
                <a:sym typeface="Roboto Mono"/>
              </a:rPr>
              <a:t>        },</a:t>
            </a:r>
            <a:endParaRPr sz="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500">
                <a:solidFill>
                  <a:srgbClr val="388E3C"/>
                </a:solidFill>
                <a:latin typeface="Roboto Mono"/>
                <a:ea typeface="Roboto Mono"/>
                <a:cs typeface="Roboto Mono"/>
                <a:sym typeface="Roboto Mono"/>
              </a:rPr>
              <a:t>        "schema"</a:t>
            </a:r>
            <a:r>
              <a:rPr lang="en" sz="500">
                <a:solidFill>
                  <a:srgbClr val="37474F"/>
                </a:solidFill>
                <a:latin typeface="Roboto Mono"/>
                <a:ea typeface="Roboto Mono"/>
                <a:cs typeface="Roboto Mono"/>
                <a:sym typeface="Roboto Mono"/>
              </a:rPr>
              <a:t>: {</a:t>
            </a:r>
            <a:endParaRPr sz="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500">
                <a:solidFill>
                  <a:srgbClr val="3F51B5"/>
                </a:solidFill>
                <a:latin typeface="Roboto Mono"/>
                <a:ea typeface="Roboto Mono"/>
                <a:cs typeface="Roboto Mono"/>
                <a:sym typeface="Roboto Mono"/>
              </a:rPr>
              <a:t>            ...</a:t>
            </a:r>
            <a:endParaRPr sz="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500">
                <a:solidFill>
                  <a:srgbClr val="37474F"/>
                </a:solidFill>
                <a:latin typeface="Roboto Mono"/>
                <a:ea typeface="Roboto Mono"/>
                <a:cs typeface="Roboto Mono"/>
                <a:sym typeface="Roboto Mono"/>
              </a:rPr>
              <a:t>        },</a:t>
            </a:r>
            <a:endParaRPr sz="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500">
                <a:solidFill>
                  <a:srgbClr val="388E3C"/>
                </a:solidFill>
                <a:latin typeface="Roboto Mono"/>
                <a:ea typeface="Roboto Mono"/>
                <a:cs typeface="Roboto Mono"/>
                <a:sym typeface="Roboto Mono"/>
              </a:rPr>
              <a:t>        "editable"</a:t>
            </a:r>
            <a:r>
              <a:rPr lang="en" sz="500">
                <a:solidFill>
                  <a:srgbClr val="37474F"/>
                </a:solidFill>
                <a:latin typeface="Roboto Mono"/>
                <a:ea typeface="Roboto Mono"/>
                <a:cs typeface="Roboto Mono"/>
                <a:sym typeface="Roboto Mono"/>
              </a:rPr>
              <a:t>: </a:t>
            </a:r>
            <a:r>
              <a:rPr lang="en" sz="500">
                <a:solidFill>
                  <a:srgbClr val="C53929"/>
                </a:solidFill>
                <a:latin typeface="Roboto Mono"/>
                <a:ea typeface="Roboto Mono"/>
                <a:cs typeface="Roboto Mono"/>
                <a:sym typeface="Roboto Mono"/>
              </a:rPr>
              <a:t>false</a:t>
            </a:r>
            <a:r>
              <a:rPr lang="en" sz="500">
                <a:solidFill>
                  <a:srgbClr val="37474F"/>
                </a:solidFill>
                <a:latin typeface="Roboto Mono"/>
                <a:ea typeface="Roboto Mono"/>
                <a:cs typeface="Roboto Mono"/>
                <a:sym typeface="Roboto Mono"/>
              </a:rPr>
              <a:t>,</a:t>
            </a:r>
            <a:endParaRPr sz="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500">
                <a:solidFill>
                  <a:srgbClr val="388E3C"/>
                </a:solidFill>
                <a:latin typeface="Roboto Mono"/>
                <a:ea typeface="Roboto Mono"/>
                <a:cs typeface="Roboto Mono"/>
                <a:sym typeface="Roboto Mono"/>
              </a:rPr>
              <a:t>        "outcomes"</a:t>
            </a:r>
            <a:r>
              <a:rPr lang="en" sz="500">
                <a:solidFill>
                  <a:srgbClr val="37474F"/>
                </a:solidFill>
                <a:latin typeface="Roboto Mono"/>
                <a:ea typeface="Roboto Mono"/>
                <a:cs typeface="Roboto Mono"/>
                <a:sym typeface="Roboto Mono"/>
              </a:rPr>
              <a:t>: [</a:t>
            </a:r>
            <a:endParaRPr sz="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500">
                <a:solidFill>
                  <a:srgbClr val="3F51B5"/>
                </a:solidFill>
                <a:latin typeface="Roboto Mono"/>
                <a:ea typeface="Roboto Mono"/>
                <a:cs typeface="Roboto Mono"/>
                <a:sym typeface="Roboto Mono"/>
              </a:rPr>
              <a:t>            ...</a:t>
            </a:r>
            <a:endParaRPr sz="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500">
                <a:solidFill>
                  <a:srgbClr val="37474F"/>
                </a:solidFill>
                <a:latin typeface="Roboto Mono"/>
                <a:ea typeface="Roboto Mono"/>
                <a:cs typeface="Roboto Mono"/>
                <a:sym typeface="Roboto Mono"/>
              </a:rPr>
              <a:t>        ]</a:t>
            </a:r>
            <a:endParaRPr sz="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500">
                <a:solidFill>
                  <a:srgbClr val="37474F"/>
                </a:solidFill>
                <a:latin typeface="Roboto Mono"/>
                <a:ea typeface="Roboto Mono"/>
                <a:cs typeface="Roboto Mono"/>
                <a:sym typeface="Roboto Mono"/>
              </a:rPr>
              <a:t>}</a:t>
            </a:r>
            <a:endParaRPr sz="5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500">
              <a:solidFill>
                <a:schemeClr val="dk1"/>
              </a:solidFill>
            </a:endParaRPr>
          </a:p>
        </p:txBody>
      </p:sp>
      <p:sp>
        <p:nvSpPr>
          <p:cNvPr id="350" name="Google Shape;350;p37"/>
          <p:cNvSpPr/>
          <p:nvPr/>
        </p:nvSpPr>
        <p:spPr>
          <a:xfrm flipH="1">
            <a:off x="2979852" y="2485350"/>
            <a:ext cx="2093700" cy="400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connection.on( 'initActivity', function( payload ) {</a:t>
            </a:r>
            <a:endParaRPr sz="1000">
              <a:solidFill>
                <a:schemeClr val="dk1"/>
              </a:solidFill>
            </a:endParaRPr>
          </a:p>
        </p:txBody>
      </p:sp>
      <p:pic>
        <p:nvPicPr>
          <p:cNvPr id="351" name="Google Shape;351;p37"/>
          <p:cNvPicPr preferRelativeResize="0"/>
          <p:nvPr/>
        </p:nvPicPr>
        <p:blipFill>
          <a:blip r:embed="rId6">
            <a:alphaModFix/>
          </a:blip>
          <a:stretch>
            <a:fillRect/>
          </a:stretch>
        </p:blipFill>
        <p:spPr>
          <a:xfrm>
            <a:off x="584000" y="1026850"/>
            <a:ext cx="7975982" cy="3995801"/>
          </a:xfrm>
          <a:prstGeom prst="rect">
            <a:avLst/>
          </a:prstGeom>
          <a:noFill/>
          <a:ln>
            <a:noFill/>
          </a:ln>
        </p:spPr>
      </p:pic>
      <p:pic>
        <p:nvPicPr>
          <p:cNvPr id="352" name="Google Shape;352;p37"/>
          <p:cNvPicPr preferRelativeResize="0"/>
          <p:nvPr/>
        </p:nvPicPr>
        <p:blipFill>
          <a:blip r:embed="rId7">
            <a:alphaModFix/>
          </a:blip>
          <a:stretch>
            <a:fillRect/>
          </a:stretch>
        </p:blipFill>
        <p:spPr>
          <a:xfrm>
            <a:off x="574238" y="1026850"/>
            <a:ext cx="7975982" cy="3995801"/>
          </a:xfrm>
          <a:prstGeom prst="rect">
            <a:avLst/>
          </a:prstGeom>
          <a:noFill/>
          <a:ln>
            <a:noFill/>
          </a:ln>
        </p:spPr>
      </p:pic>
      <p:pic>
        <p:nvPicPr>
          <p:cNvPr id="353" name="Google Shape;353;p37"/>
          <p:cNvPicPr preferRelativeResize="0"/>
          <p:nvPr/>
        </p:nvPicPr>
        <p:blipFill>
          <a:blip r:embed="rId8">
            <a:alphaModFix/>
          </a:blip>
          <a:stretch>
            <a:fillRect/>
          </a:stretch>
        </p:blipFill>
        <p:spPr>
          <a:xfrm>
            <a:off x="584013" y="1062226"/>
            <a:ext cx="7975977" cy="3995795"/>
          </a:xfrm>
          <a:prstGeom prst="rect">
            <a:avLst/>
          </a:prstGeom>
          <a:noFill/>
          <a:ln>
            <a:noFill/>
          </a:ln>
        </p:spPr>
      </p:pic>
      <p:sp>
        <p:nvSpPr>
          <p:cNvPr id="354" name="Google Shape;354;p37"/>
          <p:cNvSpPr/>
          <p:nvPr/>
        </p:nvSpPr>
        <p:spPr>
          <a:xfrm>
            <a:off x="2137644" y="2952180"/>
            <a:ext cx="3223800" cy="400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connection.trigger(‘requestDataSources’)</a:t>
            </a:r>
            <a:endParaRPr>
              <a:solidFill>
                <a:schemeClr val="dk1"/>
              </a:solidFill>
            </a:endParaRPr>
          </a:p>
        </p:txBody>
      </p:sp>
      <p:sp>
        <p:nvSpPr>
          <p:cNvPr id="355" name="Google Shape;355;p37"/>
          <p:cNvSpPr/>
          <p:nvPr/>
        </p:nvSpPr>
        <p:spPr>
          <a:xfrm>
            <a:off x="2137644" y="3562755"/>
            <a:ext cx="3223800" cy="400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connection.trigger(‘requestContactsSchema’)</a:t>
            </a:r>
            <a:endParaRPr>
              <a:solidFill>
                <a:schemeClr val="dk1"/>
              </a:solidFill>
            </a:endParaRPr>
          </a:p>
        </p:txBody>
      </p:sp>
      <p:sp>
        <p:nvSpPr>
          <p:cNvPr id="356" name="Google Shape;356;p37"/>
          <p:cNvSpPr/>
          <p:nvPr/>
        </p:nvSpPr>
        <p:spPr>
          <a:xfrm>
            <a:off x="5531975" y="1778725"/>
            <a:ext cx="2857500" cy="27471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Payload - requestDataSources: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a:t>
            </a:r>
            <a:endParaRPr sz="8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 {</a:t>
            </a:r>
            <a:endParaRPr sz="8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88E3C"/>
                </a:solidFill>
                <a:latin typeface="Roboto Mono"/>
                <a:ea typeface="Roboto Mono"/>
                <a:cs typeface="Roboto Mono"/>
                <a:sym typeface="Roboto Mono"/>
              </a:rPr>
              <a:t>  "id"</a:t>
            </a:r>
            <a:r>
              <a:rPr lang="en" sz="800">
                <a:solidFill>
                  <a:srgbClr val="37474F"/>
                </a:solidFill>
                <a:latin typeface="Roboto Mono"/>
                <a:ea typeface="Roboto Mono"/>
                <a:cs typeface="Roboto Mono"/>
                <a:sym typeface="Roboto Mono"/>
              </a:rPr>
              <a:t>: </a:t>
            </a:r>
            <a:r>
              <a:rPr lang="en" sz="800">
                <a:solidFill>
                  <a:srgbClr val="388E3C"/>
                </a:solidFill>
                <a:latin typeface="Roboto Mono"/>
                <a:ea typeface="Roboto Mono"/>
                <a:cs typeface="Roboto Mono"/>
                <a:sym typeface="Roboto Mono"/>
              </a:rPr>
              <a:t>"Event"</a:t>
            </a:r>
            <a:r>
              <a:rPr lang="en" sz="800">
                <a:solidFill>
                  <a:srgbClr val="37474F"/>
                </a:solidFill>
                <a:latin typeface="Roboto Mono"/>
                <a:ea typeface="Roboto Mono"/>
                <a:cs typeface="Roboto Mono"/>
                <a:sym typeface="Roboto Mono"/>
              </a:rPr>
              <a:t>,</a:t>
            </a:r>
            <a:endParaRPr sz="8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88E3C"/>
                </a:solidFill>
                <a:latin typeface="Roboto Mono"/>
                <a:ea typeface="Roboto Mono"/>
                <a:cs typeface="Roboto Mono"/>
                <a:sym typeface="Roboto Mono"/>
              </a:rPr>
              <a:t>  "name"</a:t>
            </a:r>
            <a:r>
              <a:rPr lang="en" sz="800">
                <a:solidFill>
                  <a:srgbClr val="37474F"/>
                </a:solidFill>
                <a:latin typeface="Roboto Mono"/>
                <a:ea typeface="Roboto Mono"/>
                <a:cs typeface="Roboto Mono"/>
                <a:sym typeface="Roboto Mono"/>
              </a:rPr>
              <a:t>: </a:t>
            </a:r>
            <a:r>
              <a:rPr lang="en" sz="800">
                <a:solidFill>
                  <a:srgbClr val="388E3C"/>
                </a:solidFill>
                <a:latin typeface="Roboto Mono"/>
                <a:ea typeface="Roboto Mono"/>
                <a:cs typeface="Roboto Mono"/>
                <a:sym typeface="Roboto Mono"/>
              </a:rPr>
              <a:t>"Entry: Welcome Journey"</a:t>
            </a:r>
            <a:r>
              <a:rPr lang="en" sz="800">
                <a:solidFill>
                  <a:srgbClr val="37474F"/>
                </a:solidFill>
                <a:latin typeface="Roboto Mono"/>
                <a:ea typeface="Roboto Mono"/>
                <a:cs typeface="Roboto Mono"/>
                <a:sym typeface="Roboto Mono"/>
              </a:rPr>
              <a:t>,</a:t>
            </a:r>
            <a:endParaRPr sz="8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88E3C"/>
                </a:solidFill>
                <a:latin typeface="Roboto Mono"/>
                <a:ea typeface="Roboto Mono"/>
                <a:cs typeface="Roboto Mono"/>
                <a:sym typeface="Roboto Mono"/>
              </a:rPr>
              <a:t>  "eventDefinitionKey"</a:t>
            </a:r>
            <a:r>
              <a:rPr lang="en" sz="800">
                <a:solidFill>
                  <a:srgbClr val="37474F"/>
                </a:solidFill>
                <a:latin typeface="Roboto Mono"/>
                <a:ea typeface="Roboto Mono"/>
                <a:cs typeface="Roboto Mono"/>
                <a:sym typeface="Roboto Mono"/>
              </a:rPr>
              <a:t>: </a:t>
            </a:r>
            <a:r>
              <a:rPr lang="en" sz="800">
                <a:solidFill>
                  <a:srgbClr val="388E3C"/>
                </a:solidFill>
                <a:latin typeface="Roboto Mono"/>
                <a:ea typeface="Roboto Mono"/>
                <a:cs typeface="Roboto Mono"/>
                <a:sym typeface="Roboto Mono"/>
              </a:rPr>
              <a:t>"DEAudience-7f87bab2-2cb6-a90f-b817-2614a22f4ff6"</a:t>
            </a:r>
            <a:r>
              <a:rPr lang="en" sz="800">
                <a:solidFill>
                  <a:srgbClr val="37474F"/>
                </a:solidFill>
                <a:latin typeface="Roboto Mono"/>
                <a:ea typeface="Roboto Mono"/>
                <a:cs typeface="Roboto Mono"/>
                <a:sym typeface="Roboto Mono"/>
              </a:rPr>
              <a:t>,</a:t>
            </a:r>
            <a:endParaRPr sz="8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88E3C"/>
                </a:solidFill>
                <a:latin typeface="Roboto Mono"/>
                <a:ea typeface="Roboto Mono"/>
                <a:cs typeface="Roboto Mono"/>
                <a:sym typeface="Roboto Mono"/>
              </a:rPr>
              <a:t>  "keyPrefix"</a:t>
            </a:r>
            <a:r>
              <a:rPr lang="en" sz="800">
                <a:solidFill>
                  <a:srgbClr val="37474F"/>
                </a:solidFill>
                <a:latin typeface="Roboto Mono"/>
                <a:ea typeface="Roboto Mono"/>
                <a:cs typeface="Roboto Mono"/>
                <a:sym typeface="Roboto Mono"/>
              </a:rPr>
              <a:t>: </a:t>
            </a:r>
            <a:r>
              <a:rPr lang="en" sz="800">
                <a:solidFill>
                  <a:srgbClr val="388E3C"/>
                </a:solidFill>
                <a:latin typeface="Roboto Mono"/>
                <a:ea typeface="Roboto Mono"/>
                <a:cs typeface="Roboto Mono"/>
                <a:sym typeface="Roboto Mono"/>
              </a:rPr>
              <a:t>"Event.DEAudience-7f87bab2-2cb6-a90f-b817-2614a22f4ff6."</a:t>
            </a:r>
            <a:r>
              <a:rPr lang="en" sz="800">
                <a:solidFill>
                  <a:srgbClr val="37474F"/>
                </a:solidFill>
                <a:latin typeface="Roboto Mono"/>
                <a:ea typeface="Roboto Mono"/>
                <a:cs typeface="Roboto Mono"/>
                <a:sym typeface="Roboto Mono"/>
              </a:rPr>
              <a:t>,</a:t>
            </a:r>
            <a:endParaRPr sz="8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88E3C"/>
                </a:solidFill>
                <a:latin typeface="Roboto Mono"/>
                <a:ea typeface="Roboto Mono"/>
                <a:cs typeface="Roboto Mono"/>
                <a:sym typeface="Roboto Mono"/>
              </a:rPr>
              <a:t>  "schema"</a:t>
            </a:r>
            <a:r>
              <a:rPr lang="en" sz="800">
                <a:solidFill>
                  <a:srgbClr val="37474F"/>
                </a:solidFill>
                <a:latin typeface="Roboto Mono"/>
                <a:ea typeface="Roboto Mono"/>
                <a:cs typeface="Roboto Mono"/>
                <a:sym typeface="Roboto Mono"/>
              </a:rPr>
              <a:t>: </a:t>
            </a:r>
            <a:r>
              <a:rPr lang="en" sz="800">
                <a:solidFill>
                  <a:srgbClr val="C53929"/>
                </a:solidFill>
                <a:latin typeface="Roboto Mono"/>
                <a:ea typeface="Roboto Mono"/>
                <a:cs typeface="Roboto Mono"/>
                <a:sym typeface="Roboto Mono"/>
              </a:rPr>
              <a:t>null</a:t>
            </a:r>
            <a:r>
              <a:rPr lang="en" sz="800">
                <a:solidFill>
                  <a:srgbClr val="37474F"/>
                </a:solidFill>
                <a:latin typeface="Roboto Mono"/>
                <a:ea typeface="Roboto Mono"/>
                <a:cs typeface="Roboto Mono"/>
                <a:sym typeface="Roboto Mono"/>
              </a:rPr>
              <a:t>,</a:t>
            </a:r>
            <a:endParaRPr sz="8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88E3C"/>
                </a:solidFill>
                <a:latin typeface="Roboto Mono"/>
                <a:ea typeface="Roboto Mono"/>
                <a:cs typeface="Roboto Mono"/>
                <a:sym typeface="Roboto Mono"/>
              </a:rPr>
              <a:t>  "deSchema"</a:t>
            </a:r>
            <a:r>
              <a:rPr lang="en" sz="800">
                <a:solidFill>
                  <a:srgbClr val="37474F"/>
                </a:solidFill>
                <a:latin typeface="Roboto Mono"/>
                <a:ea typeface="Roboto Mono"/>
                <a:cs typeface="Roboto Mono"/>
                <a:sym typeface="Roboto Mono"/>
              </a:rPr>
              <a:t>: {</a:t>
            </a:r>
            <a:endParaRPr sz="8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88E3C"/>
                </a:solidFill>
                <a:latin typeface="Roboto Mono"/>
                <a:ea typeface="Roboto Mono"/>
                <a:cs typeface="Roboto Mono"/>
                <a:sym typeface="Roboto Mono"/>
              </a:rPr>
              <a:t>   "fields"</a:t>
            </a:r>
            <a:r>
              <a:rPr lang="en" sz="800">
                <a:solidFill>
                  <a:srgbClr val="37474F"/>
                </a:solidFill>
                <a:latin typeface="Roboto Mono"/>
                <a:ea typeface="Roboto Mono"/>
                <a:cs typeface="Roboto Mono"/>
                <a:sym typeface="Roboto Mono"/>
              </a:rPr>
              <a:t>: [</a:t>
            </a:r>
            <a:endParaRPr sz="8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   ]</a:t>
            </a:r>
            <a:endParaRPr sz="8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  },</a:t>
            </a:r>
            <a:endParaRPr sz="8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88E3C"/>
                </a:solidFill>
                <a:latin typeface="Roboto Mono"/>
                <a:ea typeface="Roboto Mono"/>
                <a:cs typeface="Roboto Mono"/>
                <a:sym typeface="Roboto Mono"/>
              </a:rPr>
              <a:t>  "dataExtensionId"</a:t>
            </a:r>
            <a:r>
              <a:rPr lang="en" sz="800">
                <a:solidFill>
                  <a:srgbClr val="37474F"/>
                </a:solidFill>
                <a:latin typeface="Roboto Mono"/>
                <a:ea typeface="Roboto Mono"/>
                <a:cs typeface="Roboto Mono"/>
                <a:sym typeface="Roboto Mono"/>
              </a:rPr>
              <a:t>: </a:t>
            </a:r>
            <a:r>
              <a:rPr lang="en" sz="800">
                <a:solidFill>
                  <a:srgbClr val="388E3C"/>
                </a:solidFill>
                <a:latin typeface="Roboto Mono"/>
                <a:ea typeface="Roboto Mono"/>
                <a:cs typeface="Roboto Mono"/>
                <a:sym typeface="Roboto Mono"/>
              </a:rPr>
              <a:t>"0b7dc130-811c-f011-b875-48df37dc1601"</a:t>
            </a:r>
            <a:endParaRPr sz="8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 }</a:t>
            </a:r>
            <a:endParaRPr sz="8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800">
                <a:solidFill>
                  <a:srgbClr val="37474F"/>
                </a:solidFill>
                <a:latin typeface="Roboto Mono"/>
                <a:ea typeface="Roboto Mono"/>
                <a:cs typeface="Roboto Mono"/>
                <a:sym typeface="Roboto Mono"/>
              </a:rPr>
              <a:t>]</a:t>
            </a:r>
            <a:endParaRPr sz="8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37474F"/>
              </a:solidFill>
              <a:latin typeface="Roboto Mono"/>
              <a:ea typeface="Roboto Mono"/>
              <a:cs typeface="Roboto Mono"/>
              <a:sym typeface="Roboto Mono"/>
            </a:endParaRPr>
          </a:p>
        </p:txBody>
      </p:sp>
      <p:sp>
        <p:nvSpPr>
          <p:cNvPr id="357" name="Google Shape;357;p37"/>
          <p:cNvSpPr/>
          <p:nvPr/>
        </p:nvSpPr>
        <p:spPr>
          <a:xfrm>
            <a:off x="5531975" y="1778725"/>
            <a:ext cx="2857500" cy="27471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Payload - requestDataSources: </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a:t>
            </a:r>
            <a:endParaRPr sz="8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88E3C"/>
                </a:solidFill>
                <a:latin typeface="Roboto Mono"/>
                <a:ea typeface="Roboto Mono"/>
                <a:cs typeface="Roboto Mono"/>
                <a:sym typeface="Roboto Mono"/>
              </a:rPr>
              <a:t> "schemaReponse"</a:t>
            </a:r>
            <a:r>
              <a:rPr lang="en" sz="800">
                <a:solidFill>
                  <a:srgbClr val="37474F"/>
                </a:solidFill>
                <a:latin typeface="Roboto Mono"/>
                <a:ea typeface="Roboto Mono"/>
                <a:cs typeface="Roboto Mono"/>
                <a:sym typeface="Roboto Mono"/>
              </a:rPr>
              <a:t>:</a:t>
            </a:r>
            <a:endParaRPr sz="8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 {</a:t>
            </a:r>
            <a:endParaRPr sz="8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88E3C"/>
                </a:solidFill>
                <a:latin typeface="Roboto Mono"/>
                <a:ea typeface="Roboto Mono"/>
                <a:cs typeface="Roboto Mono"/>
                <a:sym typeface="Roboto Mono"/>
              </a:rPr>
              <a:t>  "schema"</a:t>
            </a:r>
            <a:r>
              <a:rPr lang="en" sz="800">
                <a:solidFill>
                  <a:srgbClr val="37474F"/>
                </a:solidFill>
                <a:latin typeface="Roboto Mono"/>
                <a:ea typeface="Roboto Mono"/>
                <a:cs typeface="Roboto Mono"/>
                <a:sym typeface="Roboto Mono"/>
              </a:rPr>
              <a:t>: {</a:t>
            </a:r>
            <a:endParaRPr sz="8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88E3C"/>
                </a:solidFill>
                <a:latin typeface="Roboto Mono"/>
                <a:ea typeface="Roboto Mono"/>
                <a:cs typeface="Roboto Mono"/>
                <a:sym typeface="Roboto Mono"/>
              </a:rPr>
              <a:t>   "attributeGroups"</a:t>
            </a:r>
            <a:r>
              <a:rPr lang="en" sz="800">
                <a:solidFill>
                  <a:srgbClr val="37474F"/>
                </a:solidFill>
                <a:latin typeface="Roboto Mono"/>
                <a:ea typeface="Roboto Mono"/>
                <a:cs typeface="Roboto Mono"/>
                <a:sym typeface="Roboto Mono"/>
              </a:rPr>
              <a:t> : [</a:t>
            </a:r>
            <a:endParaRPr sz="8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    {</a:t>
            </a:r>
            <a:endParaRPr sz="8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88E3C"/>
                </a:solidFill>
                <a:latin typeface="Roboto Mono"/>
                <a:ea typeface="Roboto Mono"/>
                <a:cs typeface="Roboto Mono"/>
                <a:sym typeface="Roboto Mono"/>
              </a:rPr>
              <a:t>     "definitionKey"</a:t>
            </a:r>
            <a:r>
              <a:rPr lang="en" sz="800">
                <a:solidFill>
                  <a:srgbClr val="37474F"/>
                </a:solidFill>
                <a:latin typeface="Roboto Mono"/>
                <a:ea typeface="Roboto Mono"/>
                <a:cs typeface="Roboto Mono"/>
                <a:sym typeface="Roboto Mono"/>
              </a:rPr>
              <a:t>: </a:t>
            </a:r>
            <a:r>
              <a:rPr lang="en" sz="800">
                <a:solidFill>
                  <a:srgbClr val="388E3C"/>
                </a:solidFill>
                <a:latin typeface="Roboto Mono"/>
                <a:ea typeface="Roboto Mono"/>
                <a:cs typeface="Roboto Mono"/>
                <a:sym typeface="Roboto Mono"/>
              </a:rPr>
              <a:t>"ETSystem"</a:t>
            </a:r>
            <a:r>
              <a:rPr lang="en" sz="800">
                <a:solidFill>
                  <a:srgbClr val="37474F"/>
                </a:solidFill>
                <a:latin typeface="Roboto Mono"/>
                <a:ea typeface="Roboto Mono"/>
                <a:cs typeface="Roboto Mono"/>
                <a:sym typeface="Roboto Mono"/>
              </a:rPr>
              <a:t>,</a:t>
            </a:r>
            <a:endParaRPr sz="8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88E3C"/>
                </a:solidFill>
                <a:latin typeface="Roboto Mono"/>
                <a:ea typeface="Roboto Mono"/>
                <a:cs typeface="Roboto Mono"/>
                <a:sym typeface="Roboto Mono"/>
              </a:rPr>
              <a:t>     "definitionName"</a:t>
            </a:r>
            <a:r>
              <a:rPr lang="en" sz="800">
                <a:solidFill>
                  <a:srgbClr val="37474F"/>
                </a:solidFill>
                <a:latin typeface="Roboto Mono"/>
                <a:ea typeface="Roboto Mono"/>
                <a:cs typeface="Roboto Mono"/>
                <a:sym typeface="Roboto Mono"/>
              </a:rPr>
              <a:t>: {</a:t>
            </a:r>
            <a:endParaRPr sz="8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88E3C"/>
                </a:solidFill>
                <a:latin typeface="Roboto Mono"/>
                <a:ea typeface="Roboto Mono"/>
                <a:cs typeface="Roboto Mono"/>
                <a:sym typeface="Roboto Mono"/>
              </a:rPr>
              <a:t>      "value"</a:t>
            </a:r>
            <a:r>
              <a:rPr lang="en" sz="800">
                <a:solidFill>
                  <a:srgbClr val="37474F"/>
                </a:solidFill>
                <a:latin typeface="Roboto Mono"/>
                <a:ea typeface="Roboto Mono"/>
                <a:cs typeface="Roboto Mono"/>
                <a:sym typeface="Roboto Mono"/>
              </a:rPr>
              <a:t>: </a:t>
            </a:r>
            <a:r>
              <a:rPr lang="en" sz="800">
                <a:solidFill>
                  <a:srgbClr val="388E3C"/>
                </a:solidFill>
                <a:latin typeface="Roboto Mono"/>
                <a:ea typeface="Roboto Mono"/>
                <a:cs typeface="Roboto Mono"/>
                <a:sym typeface="Roboto Mono"/>
              </a:rPr>
              <a:t>"System Data"</a:t>
            </a:r>
            <a:endParaRPr sz="8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     }</a:t>
            </a:r>
            <a:endParaRPr sz="8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    }, </a:t>
            </a:r>
            <a:r>
              <a:rPr lang="en" sz="800">
                <a:solidFill>
                  <a:srgbClr val="3F51B5"/>
                </a:solidFill>
                <a:latin typeface="Roboto Mono"/>
                <a:ea typeface="Roboto Mono"/>
                <a:cs typeface="Roboto Mono"/>
                <a:sym typeface="Roboto Mono"/>
              </a:rPr>
              <a:t>...</a:t>
            </a:r>
            <a:endParaRPr sz="8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   ]</a:t>
            </a:r>
            <a:endParaRPr sz="8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  }</a:t>
            </a:r>
            <a:endParaRPr sz="8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 }, </a:t>
            </a:r>
            <a:r>
              <a:rPr lang="en" sz="800">
                <a:solidFill>
                  <a:srgbClr val="3F51B5"/>
                </a:solidFill>
                <a:latin typeface="Roboto Mono"/>
                <a:ea typeface="Roboto Mono"/>
                <a:cs typeface="Roboto Mono"/>
                <a:sym typeface="Roboto Mono"/>
              </a:rPr>
              <a:t>...</a:t>
            </a:r>
            <a:endParaRPr sz="8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800">
                <a:solidFill>
                  <a:srgbClr val="37474F"/>
                </a:solidFill>
                <a:latin typeface="Roboto Mono"/>
                <a:ea typeface="Roboto Mono"/>
                <a:cs typeface="Roboto Mono"/>
                <a:sym typeface="Roboto Mono"/>
              </a:rPr>
              <a:t>}</a:t>
            </a:r>
            <a:endParaRPr sz="8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800">
              <a:solidFill>
                <a:srgbClr val="37474F"/>
              </a:solidFill>
              <a:latin typeface="Roboto Mono"/>
              <a:ea typeface="Roboto Mono"/>
              <a:cs typeface="Roboto Mono"/>
              <a:sym typeface="Roboto Mono"/>
            </a:endParaRPr>
          </a:p>
        </p:txBody>
      </p:sp>
      <p:pic>
        <p:nvPicPr>
          <p:cNvPr id="358" name="Google Shape;358;p37"/>
          <p:cNvPicPr preferRelativeResize="0"/>
          <p:nvPr/>
        </p:nvPicPr>
        <p:blipFill>
          <a:blip r:embed="rId9">
            <a:alphaModFix/>
          </a:blip>
          <a:stretch>
            <a:fillRect/>
          </a:stretch>
        </p:blipFill>
        <p:spPr>
          <a:xfrm>
            <a:off x="584025" y="1062225"/>
            <a:ext cx="7975992" cy="3995801"/>
          </a:xfrm>
          <a:prstGeom prst="rect">
            <a:avLst/>
          </a:prstGeom>
          <a:noFill/>
          <a:ln>
            <a:noFill/>
          </a:ln>
        </p:spPr>
      </p:pic>
      <p:sp>
        <p:nvSpPr>
          <p:cNvPr id="359" name="Google Shape;359;p37"/>
          <p:cNvSpPr/>
          <p:nvPr/>
        </p:nvSpPr>
        <p:spPr>
          <a:xfrm>
            <a:off x="4814781" y="4640138"/>
            <a:ext cx="3223800" cy="400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connection.trigger(‘updateStep’, payload)</a:t>
            </a:r>
            <a:endParaRPr sz="1000">
              <a:solidFill>
                <a:schemeClr val="dk1"/>
              </a:solidFill>
            </a:endParaRPr>
          </a:p>
        </p:txBody>
      </p:sp>
      <p:pic>
        <p:nvPicPr>
          <p:cNvPr id="360" name="Google Shape;360;p37"/>
          <p:cNvPicPr preferRelativeResize="0"/>
          <p:nvPr/>
        </p:nvPicPr>
        <p:blipFill>
          <a:blip r:embed="rId10">
            <a:alphaModFix/>
          </a:blip>
          <a:stretch>
            <a:fillRect/>
          </a:stretch>
        </p:blipFill>
        <p:spPr>
          <a:xfrm>
            <a:off x="584050" y="1026850"/>
            <a:ext cx="7975977" cy="3995801"/>
          </a:xfrm>
          <a:prstGeom prst="rect">
            <a:avLst/>
          </a:prstGeom>
          <a:noFill/>
          <a:ln>
            <a:noFill/>
          </a:ln>
        </p:spPr>
      </p:pic>
      <p:sp>
        <p:nvSpPr>
          <p:cNvPr id="361" name="Google Shape;361;p37"/>
          <p:cNvSpPr/>
          <p:nvPr/>
        </p:nvSpPr>
        <p:spPr>
          <a:xfrm flipH="1">
            <a:off x="3978506" y="4527988"/>
            <a:ext cx="3223800" cy="400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connection.trigger(‘updateActivity’, payload)</a:t>
            </a:r>
            <a:endParaRPr sz="1000">
              <a:solidFill>
                <a:schemeClr val="dk1"/>
              </a:solidFill>
            </a:endParaRPr>
          </a:p>
        </p:txBody>
      </p:sp>
      <p:sp>
        <p:nvSpPr>
          <p:cNvPr id="362" name="Google Shape;362;p37"/>
          <p:cNvSpPr/>
          <p:nvPr/>
        </p:nvSpPr>
        <p:spPr>
          <a:xfrm>
            <a:off x="5073550" y="3434825"/>
            <a:ext cx="2108100" cy="10107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Payload: </a:t>
            </a:r>
            <a:endParaRPr sz="1000">
              <a:solidFill>
                <a:schemeClr val="dk1"/>
              </a:solidFill>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a:t>
            </a:r>
            <a:endParaRPr sz="8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88E3C"/>
                </a:solidFill>
                <a:latin typeface="Roboto Mono"/>
                <a:ea typeface="Roboto Mono"/>
                <a:cs typeface="Roboto Mono"/>
                <a:sym typeface="Roboto Mono"/>
              </a:rPr>
              <a:t>  "metaData"</a:t>
            </a:r>
            <a:r>
              <a:rPr lang="en" sz="800">
                <a:solidFill>
                  <a:srgbClr val="37474F"/>
                </a:solidFill>
                <a:latin typeface="Roboto Mono"/>
                <a:ea typeface="Roboto Mono"/>
                <a:cs typeface="Roboto Mono"/>
                <a:sym typeface="Roboto Mono"/>
              </a:rPr>
              <a:t>: {</a:t>
            </a:r>
            <a:endParaRPr sz="8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88E3C"/>
                </a:solidFill>
                <a:latin typeface="Roboto Mono"/>
                <a:ea typeface="Roboto Mono"/>
                <a:cs typeface="Roboto Mono"/>
                <a:sym typeface="Roboto Mono"/>
              </a:rPr>
              <a:t>    "isConfigured"</a:t>
            </a:r>
            <a:r>
              <a:rPr lang="en" sz="800">
                <a:solidFill>
                  <a:srgbClr val="37474F"/>
                </a:solidFill>
                <a:latin typeface="Roboto Mono"/>
                <a:ea typeface="Roboto Mono"/>
                <a:cs typeface="Roboto Mono"/>
                <a:sym typeface="Roboto Mono"/>
              </a:rPr>
              <a:t>: </a:t>
            </a:r>
            <a:r>
              <a:rPr lang="en" sz="800">
                <a:solidFill>
                  <a:srgbClr val="C53929"/>
                </a:solidFill>
                <a:latin typeface="Roboto Mono"/>
                <a:ea typeface="Roboto Mono"/>
                <a:cs typeface="Roboto Mono"/>
                <a:sym typeface="Roboto Mono"/>
              </a:rPr>
              <a:t>true</a:t>
            </a:r>
            <a:endParaRPr sz="8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 sz="800">
                <a:solidFill>
                  <a:srgbClr val="37474F"/>
                </a:solidFill>
                <a:latin typeface="Roboto Mono"/>
                <a:ea typeface="Roboto Mono"/>
                <a:cs typeface="Roboto Mono"/>
                <a:sym typeface="Roboto Mono"/>
              </a:rPr>
              <a:t>  }</a:t>
            </a:r>
            <a:endParaRPr sz="80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Clr>
                <a:schemeClr val="dk1"/>
              </a:buClr>
              <a:buSzPts val="1100"/>
              <a:buFont typeface="Arial"/>
              <a:buNone/>
            </a:pPr>
            <a:r>
              <a:rPr lang="en" sz="800">
                <a:solidFill>
                  <a:srgbClr val="37474F"/>
                </a:solidFill>
                <a:latin typeface="Roboto Mono"/>
                <a:ea typeface="Roboto Mono"/>
                <a:cs typeface="Roboto Mono"/>
                <a:sym typeface="Roboto Mono"/>
              </a:rPr>
              <a:t>}</a:t>
            </a:r>
            <a:endParaRPr sz="800">
              <a:solidFill>
                <a:srgbClr val="37474F"/>
              </a:solidFill>
              <a:latin typeface="Roboto Mono"/>
              <a:ea typeface="Roboto Mono"/>
              <a:cs typeface="Roboto Mono"/>
              <a:sym typeface="Roboto Mono"/>
            </a:endParaRPr>
          </a:p>
          <a:p>
            <a:pPr indent="0" lvl="0" marL="0" rtl="0" algn="l">
              <a:spcBef>
                <a:spcPts val="0"/>
              </a:spcBef>
              <a:spcAft>
                <a:spcPts val="0"/>
              </a:spcAft>
              <a:buNone/>
            </a:pPr>
            <a:r>
              <a:t/>
            </a:r>
            <a:endParaRPr sz="10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grpSp>
        <p:nvGrpSpPr>
          <p:cNvPr id="367" name="Google Shape;367;p38"/>
          <p:cNvGrpSpPr/>
          <p:nvPr/>
        </p:nvGrpSpPr>
        <p:grpSpPr>
          <a:xfrm>
            <a:off x="6083475" y="1522519"/>
            <a:ext cx="2668550" cy="3548883"/>
            <a:chOff x="980325" y="1785275"/>
            <a:chExt cx="2668550" cy="2900125"/>
          </a:xfrm>
        </p:grpSpPr>
        <p:sp>
          <p:nvSpPr>
            <p:cNvPr id="368" name="Google Shape;368;p38"/>
            <p:cNvSpPr/>
            <p:nvPr/>
          </p:nvSpPr>
          <p:spPr>
            <a:xfrm flipH="1">
              <a:off x="980375" y="1785275"/>
              <a:ext cx="2668500" cy="491700"/>
            </a:xfrm>
            <a:prstGeom prst="round2SameRect">
              <a:avLst>
                <a:gd fmla="val 21360"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9" name="Google Shape;369;p38"/>
            <p:cNvSpPr txBox="1"/>
            <p:nvPr/>
          </p:nvSpPr>
          <p:spPr>
            <a:xfrm>
              <a:off x="1064550" y="1862975"/>
              <a:ext cx="2458200" cy="33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rPr>
                <a:t>Journey Builder</a:t>
              </a:r>
              <a:endParaRPr b="1" sz="1200">
                <a:solidFill>
                  <a:schemeClr val="dk1"/>
                </a:solidFill>
              </a:endParaRPr>
            </a:p>
          </p:txBody>
        </p:sp>
        <p:sp>
          <p:nvSpPr>
            <p:cNvPr id="370" name="Google Shape;370;p38"/>
            <p:cNvSpPr/>
            <p:nvPr/>
          </p:nvSpPr>
          <p:spPr>
            <a:xfrm>
              <a:off x="980325" y="2276100"/>
              <a:ext cx="2668500" cy="2409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434343"/>
                  </a:solidFill>
                </a:rPr>
                <a:t>             </a:t>
              </a:r>
              <a:endParaRPr sz="1200">
                <a:solidFill>
                  <a:srgbClr val="434343"/>
                </a:solidFill>
              </a:endParaRPr>
            </a:p>
          </p:txBody>
        </p:sp>
      </p:grpSp>
      <p:sp>
        <p:nvSpPr>
          <p:cNvPr id="371" name="Google Shape;371;p38"/>
          <p:cNvSpPr txBox="1"/>
          <p:nvPr>
            <p:ph idx="2" type="title"/>
          </p:nvPr>
        </p:nvSpPr>
        <p:spPr>
          <a:xfrm>
            <a:off x="574225" y="281000"/>
            <a:ext cx="66063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Journey Builder Activity</a:t>
            </a:r>
            <a:endParaRPr/>
          </a:p>
        </p:txBody>
      </p:sp>
      <p:sp>
        <p:nvSpPr>
          <p:cNvPr id="372" name="Google Shape;372;p38"/>
          <p:cNvSpPr txBox="1"/>
          <p:nvPr>
            <p:ph idx="1" type="subTitle"/>
          </p:nvPr>
        </p:nvSpPr>
        <p:spPr>
          <a:xfrm>
            <a:off x="609850" y="994350"/>
            <a:ext cx="25962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Architecture</a:t>
            </a:r>
            <a:endParaRPr/>
          </a:p>
        </p:txBody>
      </p:sp>
      <p:grpSp>
        <p:nvGrpSpPr>
          <p:cNvPr id="373" name="Google Shape;373;p38"/>
          <p:cNvGrpSpPr/>
          <p:nvPr/>
        </p:nvGrpSpPr>
        <p:grpSpPr>
          <a:xfrm>
            <a:off x="716975" y="1521448"/>
            <a:ext cx="2668600" cy="3549954"/>
            <a:chOff x="2317175" y="1292848"/>
            <a:chExt cx="2668600" cy="3549954"/>
          </a:xfrm>
        </p:grpSpPr>
        <p:grpSp>
          <p:nvGrpSpPr>
            <p:cNvPr id="374" name="Google Shape;374;p38"/>
            <p:cNvGrpSpPr/>
            <p:nvPr/>
          </p:nvGrpSpPr>
          <p:grpSpPr>
            <a:xfrm>
              <a:off x="2317175" y="1292848"/>
              <a:ext cx="2668600" cy="3549954"/>
              <a:chOff x="980325" y="1784400"/>
              <a:chExt cx="2668600" cy="2901000"/>
            </a:xfrm>
          </p:grpSpPr>
          <p:sp>
            <p:nvSpPr>
              <p:cNvPr id="375" name="Google Shape;375;p38"/>
              <p:cNvSpPr/>
              <p:nvPr/>
            </p:nvSpPr>
            <p:spPr>
              <a:xfrm flipH="1">
                <a:off x="980425" y="1784400"/>
                <a:ext cx="2668500" cy="491700"/>
              </a:xfrm>
              <a:prstGeom prst="round2SameRect">
                <a:avLst>
                  <a:gd fmla="val 21360"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 name="Google Shape;376;p38"/>
              <p:cNvSpPr txBox="1"/>
              <p:nvPr/>
            </p:nvSpPr>
            <p:spPr>
              <a:xfrm>
                <a:off x="1064550" y="1862975"/>
                <a:ext cx="24582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Custom Journey Builder App</a:t>
                </a:r>
                <a:endParaRPr b="1" sz="1200">
                  <a:solidFill>
                    <a:schemeClr val="dk1"/>
                  </a:solidFill>
                </a:endParaRPr>
              </a:p>
              <a:p>
                <a:pPr indent="0" lvl="0" marL="0" rtl="0" algn="l">
                  <a:spcBef>
                    <a:spcPts val="0"/>
                  </a:spcBef>
                  <a:spcAft>
                    <a:spcPts val="0"/>
                  </a:spcAft>
                  <a:buNone/>
                </a:pPr>
                <a:r>
                  <a:t/>
                </a:r>
                <a:endParaRPr sz="1300">
                  <a:solidFill>
                    <a:schemeClr val="dk2"/>
                  </a:solidFill>
                </a:endParaRPr>
              </a:p>
            </p:txBody>
          </p:sp>
          <p:sp>
            <p:nvSpPr>
              <p:cNvPr id="377" name="Google Shape;377;p38"/>
              <p:cNvSpPr/>
              <p:nvPr/>
            </p:nvSpPr>
            <p:spPr>
              <a:xfrm>
                <a:off x="980325" y="2276100"/>
                <a:ext cx="2668500" cy="2409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434343"/>
                    </a:solidFill>
                  </a:rPr>
                  <a:t>             </a:t>
                </a:r>
                <a:endParaRPr sz="1200">
                  <a:solidFill>
                    <a:srgbClr val="434343"/>
                  </a:solidFill>
                </a:endParaRPr>
              </a:p>
            </p:txBody>
          </p:sp>
        </p:grpSp>
        <p:grpSp>
          <p:nvGrpSpPr>
            <p:cNvPr id="378" name="Google Shape;378;p38"/>
            <p:cNvGrpSpPr/>
            <p:nvPr/>
          </p:nvGrpSpPr>
          <p:grpSpPr>
            <a:xfrm>
              <a:off x="2593700" y="2253650"/>
              <a:ext cx="1596025" cy="1195625"/>
              <a:chOff x="2593700" y="2253650"/>
              <a:chExt cx="1596025" cy="1195625"/>
            </a:xfrm>
          </p:grpSpPr>
          <p:sp>
            <p:nvSpPr>
              <p:cNvPr id="379" name="Google Shape;379;p38"/>
              <p:cNvSpPr txBox="1"/>
              <p:nvPr/>
            </p:nvSpPr>
            <p:spPr>
              <a:xfrm>
                <a:off x="2593700" y="2673995"/>
                <a:ext cx="1043400" cy="2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/js</a:t>
                </a:r>
                <a:endParaRPr sz="10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380" name="Google Shape;380;p38"/>
              <p:cNvSpPr txBox="1"/>
              <p:nvPr/>
            </p:nvSpPr>
            <p:spPr>
              <a:xfrm>
                <a:off x="2593700" y="2253650"/>
                <a:ext cx="931500" cy="2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index.html</a:t>
                </a:r>
                <a:endParaRPr sz="1000">
                  <a:solidFill>
                    <a:schemeClr val="dk2"/>
                  </a:solidFill>
                </a:endParaRPr>
              </a:p>
            </p:txBody>
          </p:sp>
          <p:sp>
            <p:nvSpPr>
              <p:cNvPr id="381" name="Google Shape;381;p38"/>
              <p:cNvSpPr/>
              <p:nvPr/>
            </p:nvSpPr>
            <p:spPr>
              <a:xfrm>
                <a:off x="2990925" y="3072338"/>
                <a:ext cx="1198800" cy="217200"/>
              </a:xfrm>
              <a:prstGeom prst="round2SameRect">
                <a:avLst>
                  <a:gd fmla="val 16667" name="adj1"/>
                  <a:gd fmla="val 0" name="adj2"/>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rPr>
                  <a:t>jquery.min.js</a:t>
                </a:r>
                <a:endParaRPr sz="900"/>
              </a:p>
            </p:txBody>
          </p:sp>
          <p:grpSp>
            <p:nvGrpSpPr>
              <p:cNvPr id="382" name="Google Shape;382;p38"/>
              <p:cNvGrpSpPr/>
              <p:nvPr/>
            </p:nvGrpSpPr>
            <p:grpSpPr>
              <a:xfrm>
                <a:off x="2695450" y="2463150"/>
                <a:ext cx="1494275" cy="986125"/>
                <a:chOff x="2695450" y="2463150"/>
                <a:chExt cx="1494275" cy="986125"/>
              </a:xfrm>
            </p:grpSpPr>
            <p:sp>
              <p:nvSpPr>
                <p:cNvPr id="383" name="Google Shape;383;p38"/>
                <p:cNvSpPr/>
                <p:nvPr/>
              </p:nvSpPr>
              <p:spPr>
                <a:xfrm>
                  <a:off x="2990925" y="2463150"/>
                  <a:ext cx="1198800" cy="217200"/>
                </a:xfrm>
                <a:prstGeom prst="round2SameRect">
                  <a:avLst>
                    <a:gd fmla="val 16667" name="adj1"/>
                    <a:gd fmla="val 0" name="adj2"/>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rPr>
                    <a:t>customActivity.js</a:t>
                  </a:r>
                  <a:endParaRPr sz="900"/>
                </a:p>
              </p:txBody>
            </p:sp>
            <p:cxnSp>
              <p:nvCxnSpPr>
                <p:cNvPr id="384" name="Google Shape;384;p38"/>
                <p:cNvCxnSpPr/>
                <p:nvPr/>
              </p:nvCxnSpPr>
              <p:spPr>
                <a:xfrm>
                  <a:off x="2695450" y="2491050"/>
                  <a:ext cx="368700" cy="161400"/>
                </a:xfrm>
                <a:prstGeom prst="bentConnector3">
                  <a:avLst>
                    <a:gd fmla="val 0" name="adj1"/>
                  </a:avLst>
                </a:prstGeom>
                <a:noFill/>
                <a:ln cap="flat" cmpd="sng" w="19050">
                  <a:solidFill>
                    <a:schemeClr val="dk2"/>
                  </a:solidFill>
                  <a:prstDash val="solid"/>
                  <a:round/>
                  <a:headEnd len="med" w="med" type="none"/>
                  <a:tailEnd len="med" w="med" type="triangle"/>
                </a:ln>
              </p:spPr>
            </p:cxnSp>
            <p:cxnSp>
              <p:nvCxnSpPr>
                <p:cNvPr id="385" name="Google Shape;385;p38"/>
                <p:cNvCxnSpPr/>
                <p:nvPr/>
              </p:nvCxnSpPr>
              <p:spPr>
                <a:xfrm>
                  <a:off x="2695450" y="3255750"/>
                  <a:ext cx="368700" cy="161400"/>
                </a:xfrm>
                <a:prstGeom prst="bentConnector3">
                  <a:avLst>
                    <a:gd fmla="val 0" name="adj1"/>
                  </a:avLst>
                </a:prstGeom>
                <a:noFill/>
                <a:ln cap="flat" cmpd="sng" w="19050">
                  <a:solidFill>
                    <a:schemeClr val="dk2"/>
                  </a:solidFill>
                  <a:prstDash val="solid"/>
                  <a:round/>
                  <a:headEnd len="med" w="med" type="none"/>
                  <a:tailEnd len="med" w="med" type="triangle"/>
                </a:ln>
              </p:spPr>
            </p:cxnSp>
            <p:sp>
              <p:nvSpPr>
                <p:cNvPr id="386" name="Google Shape;386;p38"/>
                <p:cNvSpPr/>
                <p:nvPr/>
              </p:nvSpPr>
              <p:spPr>
                <a:xfrm>
                  <a:off x="2990925" y="2916875"/>
                  <a:ext cx="1198800" cy="217200"/>
                </a:xfrm>
                <a:prstGeom prst="round2SameRect">
                  <a:avLst>
                    <a:gd fmla="val 16667" name="adj1"/>
                    <a:gd fmla="val 0" name="adj2"/>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rPr>
                    <a:t>require</a:t>
                  </a:r>
                  <a:r>
                    <a:rPr lang="en" sz="900">
                      <a:solidFill>
                        <a:schemeClr val="dk2"/>
                      </a:solidFill>
                    </a:rPr>
                    <a:t>.js</a:t>
                  </a:r>
                  <a:endParaRPr sz="900"/>
                </a:p>
              </p:txBody>
            </p:sp>
            <p:cxnSp>
              <p:nvCxnSpPr>
                <p:cNvPr id="387" name="Google Shape;387;p38"/>
                <p:cNvCxnSpPr/>
                <p:nvPr/>
              </p:nvCxnSpPr>
              <p:spPr>
                <a:xfrm>
                  <a:off x="2695450" y="2944775"/>
                  <a:ext cx="368700" cy="161400"/>
                </a:xfrm>
                <a:prstGeom prst="bentConnector3">
                  <a:avLst>
                    <a:gd fmla="val 0" name="adj1"/>
                  </a:avLst>
                </a:prstGeom>
                <a:noFill/>
                <a:ln cap="flat" cmpd="sng" w="19050">
                  <a:solidFill>
                    <a:schemeClr val="dk2"/>
                  </a:solidFill>
                  <a:prstDash val="solid"/>
                  <a:round/>
                  <a:headEnd len="med" w="med" type="none"/>
                  <a:tailEnd len="med" w="med" type="triangle"/>
                </a:ln>
              </p:spPr>
            </p:cxnSp>
            <p:cxnSp>
              <p:nvCxnSpPr>
                <p:cNvPr id="388" name="Google Shape;388;p38"/>
                <p:cNvCxnSpPr/>
                <p:nvPr/>
              </p:nvCxnSpPr>
              <p:spPr>
                <a:xfrm>
                  <a:off x="2695450" y="3094350"/>
                  <a:ext cx="368700" cy="161400"/>
                </a:xfrm>
                <a:prstGeom prst="bentConnector3">
                  <a:avLst>
                    <a:gd fmla="val 0" name="adj1"/>
                  </a:avLst>
                </a:prstGeom>
                <a:noFill/>
                <a:ln cap="flat" cmpd="sng" w="19050">
                  <a:solidFill>
                    <a:schemeClr val="dk2"/>
                  </a:solidFill>
                  <a:prstDash val="solid"/>
                  <a:round/>
                  <a:headEnd len="med" w="med" type="none"/>
                  <a:tailEnd len="med" w="med" type="triangle"/>
                </a:ln>
              </p:spPr>
            </p:cxnSp>
            <p:sp>
              <p:nvSpPr>
                <p:cNvPr id="389" name="Google Shape;389;p38"/>
                <p:cNvSpPr/>
                <p:nvPr/>
              </p:nvSpPr>
              <p:spPr>
                <a:xfrm>
                  <a:off x="2990925" y="3232075"/>
                  <a:ext cx="1198800" cy="217200"/>
                </a:xfrm>
                <a:prstGeom prst="round2SameRect">
                  <a:avLst>
                    <a:gd fmla="val 16667" name="adj1"/>
                    <a:gd fmla="val 0" name="adj2"/>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rPr>
                    <a:t>postmongor.js</a:t>
                  </a:r>
                  <a:endParaRPr sz="900"/>
                </a:p>
              </p:txBody>
            </p:sp>
          </p:grpSp>
        </p:grpSp>
        <p:grpSp>
          <p:nvGrpSpPr>
            <p:cNvPr id="390" name="Google Shape;390;p38"/>
            <p:cNvGrpSpPr/>
            <p:nvPr/>
          </p:nvGrpSpPr>
          <p:grpSpPr>
            <a:xfrm>
              <a:off x="2593700" y="3396650"/>
              <a:ext cx="1596025" cy="426700"/>
              <a:chOff x="2593700" y="2253650"/>
              <a:chExt cx="1596025" cy="426700"/>
            </a:xfrm>
          </p:grpSpPr>
          <p:sp>
            <p:nvSpPr>
              <p:cNvPr id="391" name="Google Shape;391;p38"/>
              <p:cNvSpPr txBox="1"/>
              <p:nvPr/>
            </p:nvSpPr>
            <p:spPr>
              <a:xfrm>
                <a:off x="2593700" y="2253650"/>
                <a:ext cx="931500" cy="2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/images</a:t>
                </a:r>
                <a:endParaRPr sz="1000">
                  <a:solidFill>
                    <a:schemeClr val="dk2"/>
                  </a:solidFill>
                </a:endParaRPr>
              </a:p>
            </p:txBody>
          </p:sp>
          <p:grpSp>
            <p:nvGrpSpPr>
              <p:cNvPr id="392" name="Google Shape;392;p38"/>
              <p:cNvGrpSpPr/>
              <p:nvPr/>
            </p:nvGrpSpPr>
            <p:grpSpPr>
              <a:xfrm>
                <a:off x="2695450" y="2463150"/>
                <a:ext cx="1494275" cy="217200"/>
                <a:chOff x="2695450" y="2463150"/>
                <a:chExt cx="1494275" cy="217200"/>
              </a:xfrm>
            </p:grpSpPr>
            <p:sp>
              <p:nvSpPr>
                <p:cNvPr id="393" name="Google Shape;393;p38"/>
                <p:cNvSpPr/>
                <p:nvPr/>
              </p:nvSpPr>
              <p:spPr>
                <a:xfrm>
                  <a:off x="2990925" y="2463150"/>
                  <a:ext cx="1198800" cy="217200"/>
                </a:xfrm>
                <a:prstGeom prst="round2SameRect">
                  <a:avLst>
                    <a:gd fmla="val 16667" name="adj1"/>
                    <a:gd fmla="val 0" name="adj2"/>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rPr>
                    <a:t>icon.png</a:t>
                  </a:r>
                  <a:endParaRPr sz="900"/>
                </a:p>
              </p:txBody>
            </p:sp>
            <p:cxnSp>
              <p:nvCxnSpPr>
                <p:cNvPr id="394" name="Google Shape;394;p38"/>
                <p:cNvCxnSpPr/>
                <p:nvPr/>
              </p:nvCxnSpPr>
              <p:spPr>
                <a:xfrm>
                  <a:off x="2695450" y="2491050"/>
                  <a:ext cx="368700" cy="161400"/>
                </a:xfrm>
                <a:prstGeom prst="bentConnector3">
                  <a:avLst>
                    <a:gd fmla="val 0" name="adj1"/>
                  </a:avLst>
                </a:prstGeom>
                <a:noFill/>
                <a:ln cap="flat" cmpd="sng" w="19050">
                  <a:solidFill>
                    <a:schemeClr val="dk2"/>
                  </a:solidFill>
                  <a:prstDash val="solid"/>
                  <a:round/>
                  <a:headEnd len="med" w="med" type="none"/>
                  <a:tailEnd len="med" w="med" type="triangle"/>
                </a:ln>
              </p:spPr>
            </p:cxnSp>
          </p:grpSp>
        </p:grpSp>
      </p:grpSp>
      <p:sp>
        <p:nvSpPr>
          <p:cNvPr id="395" name="Google Shape;395;p38"/>
          <p:cNvSpPr/>
          <p:nvPr/>
        </p:nvSpPr>
        <p:spPr>
          <a:xfrm>
            <a:off x="3139000" y="2014900"/>
            <a:ext cx="3345900" cy="2974800"/>
          </a:xfrm>
          <a:prstGeom prst="rect">
            <a:avLst/>
          </a:prstGeom>
          <a:noFill/>
          <a:ln cap="flat" cmpd="sng" w="19050">
            <a:solidFill>
              <a:srgbClr val="99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6" name="Google Shape;396;p38"/>
          <p:cNvSpPr/>
          <p:nvPr/>
        </p:nvSpPr>
        <p:spPr>
          <a:xfrm>
            <a:off x="3206006" y="2113138"/>
            <a:ext cx="3223800" cy="400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connection.trigger(‘ready’)</a:t>
            </a:r>
            <a:endParaRPr sz="1000">
              <a:solidFill>
                <a:schemeClr val="dk1"/>
              </a:solidFill>
            </a:endParaRPr>
          </a:p>
        </p:txBody>
      </p:sp>
      <p:sp>
        <p:nvSpPr>
          <p:cNvPr id="397" name="Google Shape;397;p38"/>
          <p:cNvSpPr/>
          <p:nvPr/>
        </p:nvSpPr>
        <p:spPr>
          <a:xfrm>
            <a:off x="3212031" y="3541351"/>
            <a:ext cx="3223800" cy="400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connection.trigger(‘requestInteraction’, ‘requestInteractionsDefault’)</a:t>
            </a:r>
            <a:endParaRPr>
              <a:solidFill>
                <a:schemeClr val="dk1"/>
              </a:solidFill>
            </a:endParaRPr>
          </a:p>
        </p:txBody>
      </p:sp>
      <p:sp>
        <p:nvSpPr>
          <p:cNvPr id="398" name="Google Shape;398;p38"/>
          <p:cNvSpPr/>
          <p:nvPr/>
        </p:nvSpPr>
        <p:spPr>
          <a:xfrm>
            <a:off x="3200044" y="2591155"/>
            <a:ext cx="3223800" cy="400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connection.trigger(‘requestDataSources’, ‘requestContactsSchema’)</a:t>
            </a:r>
            <a:endParaRPr>
              <a:solidFill>
                <a:schemeClr val="dk1"/>
              </a:solidFill>
            </a:endParaRPr>
          </a:p>
        </p:txBody>
      </p:sp>
      <p:sp>
        <p:nvSpPr>
          <p:cNvPr id="399" name="Google Shape;399;p38"/>
          <p:cNvSpPr/>
          <p:nvPr/>
        </p:nvSpPr>
        <p:spPr>
          <a:xfrm>
            <a:off x="3200044" y="3069148"/>
            <a:ext cx="3223800" cy="3783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connection.trigger(‘requestCulture’, ‘requestEndpoints’, ‘requestTokens’)</a:t>
            </a:r>
            <a:endParaRPr>
              <a:solidFill>
                <a:schemeClr val="dk1"/>
              </a:solidFill>
            </a:endParaRPr>
          </a:p>
        </p:txBody>
      </p:sp>
      <p:sp>
        <p:nvSpPr>
          <p:cNvPr id="400" name="Google Shape;400;p38"/>
          <p:cNvSpPr/>
          <p:nvPr/>
        </p:nvSpPr>
        <p:spPr>
          <a:xfrm>
            <a:off x="3206044" y="4539898"/>
            <a:ext cx="3223800" cy="3783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connection.trigger(‘updateStep’/ ‘updateActivity’, payload)</a:t>
            </a:r>
            <a:endParaRPr>
              <a:solidFill>
                <a:schemeClr val="dk1"/>
              </a:solidFill>
            </a:endParaRPr>
          </a:p>
        </p:txBody>
      </p:sp>
      <p:sp>
        <p:nvSpPr>
          <p:cNvPr id="401" name="Google Shape;401;p38"/>
          <p:cNvSpPr/>
          <p:nvPr/>
        </p:nvSpPr>
        <p:spPr>
          <a:xfrm>
            <a:off x="6557500" y="2826700"/>
            <a:ext cx="2108100" cy="135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Execute method and return data</a:t>
            </a:r>
            <a:endParaRPr sz="1000">
              <a:solidFill>
                <a:schemeClr val="dk1"/>
              </a:solidFill>
            </a:endParaRPr>
          </a:p>
        </p:txBody>
      </p:sp>
      <p:sp>
        <p:nvSpPr>
          <p:cNvPr id="402" name="Google Shape;402;p38"/>
          <p:cNvSpPr/>
          <p:nvPr/>
        </p:nvSpPr>
        <p:spPr>
          <a:xfrm>
            <a:off x="3212050" y="4022903"/>
            <a:ext cx="3223800" cy="400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connection.trigger(‘nextStep’ / ‘prevStep’ / ‘updateStep’)</a:t>
            </a:r>
            <a:endParaRPr>
              <a:solidFill>
                <a:schemeClr val="dk1"/>
              </a:solidFill>
            </a:endParaRPr>
          </a:p>
        </p:txBody>
      </p:sp>
      <p:sp>
        <p:nvSpPr>
          <p:cNvPr id="403" name="Google Shape;403;p38"/>
          <p:cNvSpPr txBox="1"/>
          <p:nvPr/>
        </p:nvSpPr>
        <p:spPr>
          <a:xfrm>
            <a:off x="993500" y="2293215"/>
            <a:ext cx="931500" cy="2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config.json</a:t>
            </a:r>
            <a:endParaRPr sz="10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39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grpSp>
        <p:nvGrpSpPr>
          <p:cNvPr id="408" name="Google Shape;408;p39"/>
          <p:cNvGrpSpPr/>
          <p:nvPr/>
        </p:nvGrpSpPr>
        <p:grpSpPr>
          <a:xfrm>
            <a:off x="6083475" y="1522519"/>
            <a:ext cx="2668550" cy="3548883"/>
            <a:chOff x="980325" y="1785275"/>
            <a:chExt cx="2668550" cy="2900125"/>
          </a:xfrm>
        </p:grpSpPr>
        <p:sp>
          <p:nvSpPr>
            <p:cNvPr id="409" name="Google Shape;409;p39"/>
            <p:cNvSpPr/>
            <p:nvPr/>
          </p:nvSpPr>
          <p:spPr>
            <a:xfrm flipH="1">
              <a:off x="980375" y="1785275"/>
              <a:ext cx="2668500" cy="491700"/>
            </a:xfrm>
            <a:prstGeom prst="round2SameRect">
              <a:avLst>
                <a:gd fmla="val 21360"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0" name="Google Shape;410;p39"/>
            <p:cNvSpPr txBox="1"/>
            <p:nvPr/>
          </p:nvSpPr>
          <p:spPr>
            <a:xfrm>
              <a:off x="1064550" y="1862975"/>
              <a:ext cx="2458200" cy="33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rPr>
                <a:t>Journey Builder</a:t>
              </a:r>
              <a:endParaRPr b="1" sz="1200">
                <a:solidFill>
                  <a:schemeClr val="dk1"/>
                </a:solidFill>
              </a:endParaRPr>
            </a:p>
          </p:txBody>
        </p:sp>
        <p:sp>
          <p:nvSpPr>
            <p:cNvPr id="411" name="Google Shape;411;p39"/>
            <p:cNvSpPr/>
            <p:nvPr/>
          </p:nvSpPr>
          <p:spPr>
            <a:xfrm>
              <a:off x="980325" y="2276100"/>
              <a:ext cx="2668500" cy="2409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434343"/>
                  </a:solidFill>
                </a:rPr>
                <a:t>             </a:t>
              </a:r>
              <a:endParaRPr sz="1200">
                <a:solidFill>
                  <a:srgbClr val="434343"/>
                </a:solidFill>
              </a:endParaRPr>
            </a:p>
          </p:txBody>
        </p:sp>
      </p:grpSp>
      <p:sp>
        <p:nvSpPr>
          <p:cNvPr id="412" name="Google Shape;412;p39"/>
          <p:cNvSpPr txBox="1"/>
          <p:nvPr>
            <p:ph idx="2" type="title"/>
          </p:nvPr>
        </p:nvSpPr>
        <p:spPr>
          <a:xfrm>
            <a:off x="574225" y="281000"/>
            <a:ext cx="66063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Journey Builder Activity</a:t>
            </a:r>
            <a:endParaRPr/>
          </a:p>
        </p:txBody>
      </p:sp>
      <p:sp>
        <p:nvSpPr>
          <p:cNvPr id="413" name="Google Shape;413;p39"/>
          <p:cNvSpPr txBox="1"/>
          <p:nvPr>
            <p:ph idx="1" type="subTitle"/>
          </p:nvPr>
        </p:nvSpPr>
        <p:spPr>
          <a:xfrm>
            <a:off x="609850" y="994350"/>
            <a:ext cx="25962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Architecture</a:t>
            </a:r>
            <a:endParaRPr/>
          </a:p>
        </p:txBody>
      </p:sp>
      <p:grpSp>
        <p:nvGrpSpPr>
          <p:cNvPr id="414" name="Google Shape;414;p39"/>
          <p:cNvGrpSpPr/>
          <p:nvPr/>
        </p:nvGrpSpPr>
        <p:grpSpPr>
          <a:xfrm>
            <a:off x="716975" y="1521448"/>
            <a:ext cx="2668600" cy="3549954"/>
            <a:chOff x="2317175" y="1292848"/>
            <a:chExt cx="2668600" cy="3549954"/>
          </a:xfrm>
        </p:grpSpPr>
        <p:grpSp>
          <p:nvGrpSpPr>
            <p:cNvPr id="415" name="Google Shape;415;p39"/>
            <p:cNvGrpSpPr/>
            <p:nvPr/>
          </p:nvGrpSpPr>
          <p:grpSpPr>
            <a:xfrm>
              <a:off x="2317175" y="1292848"/>
              <a:ext cx="2668600" cy="3549954"/>
              <a:chOff x="980325" y="1784400"/>
              <a:chExt cx="2668600" cy="2901000"/>
            </a:xfrm>
          </p:grpSpPr>
          <p:sp>
            <p:nvSpPr>
              <p:cNvPr id="416" name="Google Shape;416;p39"/>
              <p:cNvSpPr/>
              <p:nvPr/>
            </p:nvSpPr>
            <p:spPr>
              <a:xfrm flipH="1">
                <a:off x="980425" y="1784400"/>
                <a:ext cx="2668500" cy="491700"/>
              </a:xfrm>
              <a:prstGeom prst="round2SameRect">
                <a:avLst>
                  <a:gd fmla="val 21360" name="adj1"/>
                  <a:gd fmla="val 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7" name="Google Shape;417;p39"/>
              <p:cNvSpPr txBox="1"/>
              <p:nvPr/>
            </p:nvSpPr>
            <p:spPr>
              <a:xfrm>
                <a:off x="1064550" y="1862975"/>
                <a:ext cx="2458200" cy="3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Custom Journey Builder App</a:t>
                </a:r>
                <a:endParaRPr b="1" sz="1200">
                  <a:solidFill>
                    <a:schemeClr val="dk1"/>
                  </a:solidFill>
                </a:endParaRPr>
              </a:p>
              <a:p>
                <a:pPr indent="0" lvl="0" marL="0" rtl="0" algn="l">
                  <a:spcBef>
                    <a:spcPts val="0"/>
                  </a:spcBef>
                  <a:spcAft>
                    <a:spcPts val="0"/>
                  </a:spcAft>
                  <a:buNone/>
                </a:pPr>
                <a:r>
                  <a:t/>
                </a:r>
                <a:endParaRPr sz="1300">
                  <a:solidFill>
                    <a:schemeClr val="dk2"/>
                  </a:solidFill>
                </a:endParaRPr>
              </a:p>
            </p:txBody>
          </p:sp>
          <p:sp>
            <p:nvSpPr>
              <p:cNvPr id="418" name="Google Shape;418;p39"/>
              <p:cNvSpPr/>
              <p:nvPr/>
            </p:nvSpPr>
            <p:spPr>
              <a:xfrm>
                <a:off x="980325" y="2276100"/>
                <a:ext cx="2668500" cy="2409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434343"/>
                    </a:solidFill>
                  </a:rPr>
                  <a:t>             </a:t>
                </a:r>
                <a:endParaRPr sz="1200">
                  <a:solidFill>
                    <a:srgbClr val="434343"/>
                  </a:solidFill>
                </a:endParaRPr>
              </a:p>
            </p:txBody>
          </p:sp>
        </p:grpSp>
        <p:grpSp>
          <p:nvGrpSpPr>
            <p:cNvPr id="419" name="Google Shape;419;p39"/>
            <p:cNvGrpSpPr/>
            <p:nvPr/>
          </p:nvGrpSpPr>
          <p:grpSpPr>
            <a:xfrm>
              <a:off x="2593700" y="2253650"/>
              <a:ext cx="1596025" cy="1195625"/>
              <a:chOff x="2593700" y="2253650"/>
              <a:chExt cx="1596025" cy="1195625"/>
            </a:xfrm>
          </p:grpSpPr>
          <p:sp>
            <p:nvSpPr>
              <p:cNvPr id="420" name="Google Shape;420;p39"/>
              <p:cNvSpPr txBox="1"/>
              <p:nvPr/>
            </p:nvSpPr>
            <p:spPr>
              <a:xfrm>
                <a:off x="2593700" y="2673995"/>
                <a:ext cx="1043400" cy="2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/js</a:t>
                </a:r>
                <a:endParaRPr sz="10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t/>
                </a:r>
                <a:endParaRPr sz="10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421" name="Google Shape;421;p39"/>
              <p:cNvSpPr txBox="1"/>
              <p:nvPr/>
            </p:nvSpPr>
            <p:spPr>
              <a:xfrm>
                <a:off x="2593700" y="2253650"/>
                <a:ext cx="931500" cy="2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index.html</a:t>
                </a:r>
                <a:endParaRPr sz="1000">
                  <a:solidFill>
                    <a:schemeClr val="dk2"/>
                  </a:solidFill>
                </a:endParaRPr>
              </a:p>
            </p:txBody>
          </p:sp>
          <p:sp>
            <p:nvSpPr>
              <p:cNvPr id="422" name="Google Shape;422;p39"/>
              <p:cNvSpPr/>
              <p:nvPr/>
            </p:nvSpPr>
            <p:spPr>
              <a:xfrm>
                <a:off x="2990925" y="3072338"/>
                <a:ext cx="1198800" cy="217200"/>
              </a:xfrm>
              <a:prstGeom prst="round2SameRect">
                <a:avLst>
                  <a:gd fmla="val 16667" name="adj1"/>
                  <a:gd fmla="val 0" name="adj2"/>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rPr>
                  <a:t>jquery.min.js</a:t>
                </a:r>
                <a:endParaRPr sz="900"/>
              </a:p>
            </p:txBody>
          </p:sp>
          <p:grpSp>
            <p:nvGrpSpPr>
              <p:cNvPr id="423" name="Google Shape;423;p39"/>
              <p:cNvGrpSpPr/>
              <p:nvPr/>
            </p:nvGrpSpPr>
            <p:grpSpPr>
              <a:xfrm>
                <a:off x="2695450" y="2463150"/>
                <a:ext cx="1494275" cy="986125"/>
                <a:chOff x="2695450" y="2463150"/>
                <a:chExt cx="1494275" cy="986125"/>
              </a:xfrm>
            </p:grpSpPr>
            <p:sp>
              <p:nvSpPr>
                <p:cNvPr id="424" name="Google Shape;424;p39"/>
                <p:cNvSpPr/>
                <p:nvPr/>
              </p:nvSpPr>
              <p:spPr>
                <a:xfrm>
                  <a:off x="2990925" y="2463150"/>
                  <a:ext cx="1198800" cy="217200"/>
                </a:xfrm>
                <a:prstGeom prst="round2SameRect">
                  <a:avLst>
                    <a:gd fmla="val 16667" name="adj1"/>
                    <a:gd fmla="val 0" name="adj2"/>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rPr>
                    <a:t>customActivity.js</a:t>
                  </a:r>
                  <a:endParaRPr sz="900"/>
                </a:p>
              </p:txBody>
            </p:sp>
            <p:cxnSp>
              <p:nvCxnSpPr>
                <p:cNvPr id="425" name="Google Shape;425;p39"/>
                <p:cNvCxnSpPr/>
                <p:nvPr/>
              </p:nvCxnSpPr>
              <p:spPr>
                <a:xfrm>
                  <a:off x="2695450" y="2491050"/>
                  <a:ext cx="368700" cy="161400"/>
                </a:xfrm>
                <a:prstGeom prst="bentConnector3">
                  <a:avLst>
                    <a:gd fmla="val 0" name="adj1"/>
                  </a:avLst>
                </a:prstGeom>
                <a:noFill/>
                <a:ln cap="flat" cmpd="sng" w="19050">
                  <a:solidFill>
                    <a:schemeClr val="dk2"/>
                  </a:solidFill>
                  <a:prstDash val="solid"/>
                  <a:round/>
                  <a:headEnd len="med" w="med" type="none"/>
                  <a:tailEnd len="med" w="med" type="triangle"/>
                </a:ln>
              </p:spPr>
            </p:cxnSp>
            <p:cxnSp>
              <p:nvCxnSpPr>
                <p:cNvPr id="426" name="Google Shape;426;p39"/>
                <p:cNvCxnSpPr/>
                <p:nvPr/>
              </p:nvCxnSpPr>
              <p:spPr>
                <a:xfrm>
                  <a:off x="2695450" y="3255750"/>
                  <a:ext cx="368700" cy="161400"/>
                </a:xfrm>
                <a:prstGeom prst="bentConnector3">
                  <a:avLst>
                    <a:gd fmla="val 0" name="adj1"/>
                  </a:avLst>
                </a:prstGeom>
                <a:noFill/>
                <a:ln cap="flat" cmpd="sng" w="19050">
                  <a:solidFill>
                    <a:schemeClr val="dk2"/>
                  </a:solidFill>
                  <a:prstDash val="solid"/>
                  <a:round/>
                  <a:headEnd len="med" w="med" type="none"/>
                  <a:tailEnd len="med" w="med" type="triangle"/>
                </a:ln>
              </p:spPr>
            </p:cxnSp>
            <p:sp>
              <p:nvSpPr>
                <p:cNvPr id="427" name="Google Shape;427;p39"/>
                <p:cNvSpPr/>
                <p:nvPr/>
              </p:nvSpPr>
              <p:spPr>
                <a:xfrm>
                  <a:off x="2990925" y="2916875"/>
                  <a:ext cx="1198800" cy="217200"/>
                </a:xfrm>
                <a:prstGeom prst="round2SameRect">
                  <a:avLst>
                    <a:gd fmla="val 16667" name="adj1"/>
                    <a:gd fmla="val 0" name="adj2"/>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rPr>
                    <a:t>require.js</a:t>
                  </a:r>
                  <a:endParaRPr sz="900"/>
                </a:p>
              </p:txBody>
            </p:sp>
            <p:cxnSp>
              <p:nvCxnSpPr>
                <p:cNvPr id="428" name="Google Shape;428;p39"/>
                <p:cNvCxnSpPr/>
                <p:nvPr/>
              </p:nvCxnSpPr>
              <p:spPr>
                <a:xfrm>
                  <a:off x="2695450" y="2944775"/>
                  <a:ext cx="368700" cy="161400"/>
                </a:xfrm>
                <a:prstGeom prst="bentConnector3">
                  <a:avLst>
                    <a:gd fmla="val 0" name="adj1"/>
                  </a:avLst>
                </a:prstGeom>
                <a:noFill/>
                <a:ln cap="flat" cmpd="sng" w="19050">
                  <a:solidFill>
                    <a:schemeClr val="dk2"/>
                  </a:solidFill>
                  <a:prstDash val="solid"/>
                  <a:round/>
                  <a:headEnd len="med" w="med" type="none"/>
                  <a:tailEnd len="med" w="med" type="triangle"/>
                </a:ln>
              </p:spPr>
            </p:cxnSp>
            <p:cxnSp>
              <p:nvCxnSpPr>
                <p:cNvPr id="429" name="Google Shape;429;p39"/>
                <p:cNvCxnSpPr/>
                <p:nvPr/>
              </p:nvCxnSpPr>
              <p:spPr>
                <a:xfrm>
                  <a:off x="2695450" y="3094350"/>
                  <a:ext cx="368700" cy="161400"/>
                </a:xfrm>
                <a:prstGeom prst="bentConnector3">
                  <a:avLst>
                    <a:gd fmla="val 0" name="adj1"/>
                  </a:avLst>
                </a:prstGeom>
                <a:noFill/>
                <a:ln cap="flat" cmpd="sng" w="19050">
                  <a:solidFill>
                    <a:schemeClr val="dk2"/>
                  </a:solidFill>
                  <a:prstDash val="solid"/>
                  <a:round/>
                  <a:headEnd len="med" w="med" type="none"/>
                  <a:tailEnd len="med" w="med" type="triangle"/>
                </a:ln>
              </p:spPr>
            </p:cxnSp>
            <p:sp>
              <p:nvSpPr>
                <p:cNvPr id="430" name="Google Shape;430;p39"/>
                <p:cNvSpPr/>
                <p:nvPr/>
              </p:nvSpPr>
              <p:spPr>
                <a:xfrm>
                  <a:off x="2990925" y="3232075"/>
                  <a:ext cx="1198800" cy="217200"/>
                </a:xfrm>
                <a:prstGeom prst="round2SameRect">
                  <a:avLst>
                    <a:gd fmla="val 16667" name="adj1"/>
                    <a:gd fmla="val 0" name="adj2"/>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rPr>
                    <a:t>postmongor.js</a:t>
                  </a:r>
                  <a:endParaRPr sz="900"/>
                </a:p>
              </p:txBody>
            </p:sp>
          </p:grpSp>
        </p:grpSp>
        <p:grpSp>
          <p:nvGrpSpPr>
            <p:cNvPr id="431" name="Google Shape;431;p39"/>
            <p:cNvGrpSpPr/>
            <p:nvPr/>
          </p:nvGrpSpPr>
          <p:grpSpPr>
            <a:xfrm>
              <a:off x="2593700" y="3396650"/>
              <a:ext cx="1596025" cy="426700"/>
              <a:chOff x="2593700" y="2253650"/>
              <a:chExt cx="1596025" cy="426700"/>
            </a:xfrm>
          </p:grpSpPr>
          <p:sp>
            <p:nvSpPr>
              <p:cNvPr id="432" name="Google Shape;432;p39"/>
              <p:cNvSpPr txBox="1"/>
              <p:nvPr/>
            </p:nvSpPr>
            <p:spPr>
              <a:xfrm>
                <a:off x="2593700" y="2253650"/>
                <a:ext cx="931500" cy="2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/images</a:t>
                </a:r>
                <a:endParaRPr sz="1000">
                  <a:solidFill>
                    <a:schemeClr val="dk2"/>
                  </a:solidFill>
                </a:endParaRPr>
              </a:p>
            </p:txBody>
          </p:sp>
          <p:grpSp>
            <p:nvGrpSpPr>
              <p:cNvPr id="433" name="Google Shape;433;p39"/>
              <p:cNvGrpSpPr/>
              <p:nvPr/>
            </p:nvGrpSpPr>
            <p:grpSpPr>
              <a:xfrm>
                <a:off x="2695450" y="2463150"/>
                <a:ext cx="1494275" cy="217200"/>
                <a:chOff x="2695450" y="2463150"/>
                <a:chExt cx="1494275" cy="217200"/>
              </a:xfrm>
            </p:grpSpPr>
            <p:sp>
              <p:nvSpPr>
                <p:cNvPr id="434" name="Google Shape;434;p39"/>
                <p:cNvSpPr/>
                <p:nvPr/>
              </p:nvSpPr>
              <p:spPr>
                <a:xfrm>
                  <a:off x="2990925" y="2463150"/>
                  <a:ext cx="1198800" cy="217200"/>
                </a:xfrm>
                <a:prstGeom prst="round2SameRect">
                  <a:avLst>
                    <a:gd fmla="val 16667" name="adj1"/>
                    <a:gd fmla="val 0" name="adj2"/>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rPr>
                    <a:t>icon.png</a:t>
                  </a:r>
                  <a:endParaRPr sz="900"/>
                </a:p>
              </p:txBody>
            </p:sp>
            <p:cxnSp>
              <p:nvCxnSpPr>
                <p:cNvPr id="435" name="Google Shape;435;p39"/>
                <p:cNvCxnSpPr/>
                <p:nvPr/>
              </p:nvCxnSpPr>
              <p:spPr>
                <a:xfrm>
                  <a:off x="2695450" y="2491050"/>
                  <a:ext cx="368700" cy="161400"/>
                </a:xfrm>
                <a:prstGeom prst="bentConnector3">
                  <a:avLst>
                    <a:gd fmla="val 0" name="adj1"/>
                  </a:avLst>
                </a:prstGeom>
                <a:noFill/>
                <a:ln cap="flat" cmpd="sng" w="19050">
                  <a:solidFill>
                    <a:schemeClr val="dk2"/>
                  </a:solidFill>
                  <a:prstDash val="solid"/>
                  <a:round/>
                  <a:headEnd len="med" w="med" type="none"/>
                  <a:tailEnd len="med" w="med" type="triangle"/>
                </a:ln>
              </p:spPr>
            </p:cxnSp>
          </p:grpSp>
        </p:grpSp>
      </p:grpSp>
      <p:sp>
        <p:nvSpPr>
          <p:cNvPr id="436" name="Google Shape;436;p39"/>
          <p:cNvSpPr/>
          <p:nvPr/>
        </p:nvSpPr>
        <p:spPr>
          <a:xfrm>
            <a:off x="928725" y="2254050"/>
            <a:ext cx="1611300" cy="2286000"/>
          </a:xfrm>
          <a:prstGeom prst="rect">
            <a:avLst/>
          </a:prstGeom>
          <a:noFill/>
          <a:ln cap="flat" cmpd="sng" w="19050">
            <a:solidFill>
              <a:srgbClr val="990000"/>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37" name="Google Shape;437;p39"/>
          <p:cNvSpPr/>
          <p:nvPr/>
        </p:nvSpPr>
        <p:spPr>
          <a:xfrm>
            <a:off x="3206006" y="2113138"/>
            <a:ext cx="3223800" cy="400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connection.trigger(‘ready’)</a:t>
            </a:r>
            <a:endParaRPr sz="1000">
              <a:solidFill>
                <a:schemeClr val="dk1"/>
              </a:solidFill>
            </a:endParaRPr>
          </a:p>
        </p:txBody>
      </p:sp>
      <p:sp>
        <p:nvSpPr>
          <p:cNvPr id="438" name="Google Shape;438;p39"/>
          <p:cNvSpPr/>
          <p:nvPr/>
        </p:nvSpPr>
        <p:spPr>
          <a:xfrm>
            <a:off x="3212031" y="3541351"/>
            <a:ext cx="3223800" cy="400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000">
                <a:solidFill>
                  <a:schemeClr val="dk1"/>
                </a:solidFill>
              </a:rPr>
              <a:t>connection.trigger(‘requestInteraction’, ‘requestInteractionsDefault’)</a:t>
            </a:r>
            <a:endParaRPr>
              <a:solidFill>
                <a:schemeClr val="dk1"/>
              </a:solidFill>
            </a:endParaRPr>
          </a:p>
        </p:txBody>
      </p:sp>
      <p:sp>
        <p:nvSpPr>
          <p:cNvPr id="439" name="Google Shape;439;p39"/>
          <p:cNvSpPr/>
          <p:nvPr/>
        </p:nvSpPr>
        <p:spPr>
          <a:xfrm>
            <a:off x="3200044" y="2591155"/>
            <a:ext cx="3223800" cy="400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connection.trigger(‘requestDataSources’,, ‘requestContactsSchema’)</a:t>
            </a:r>
            <a:endParaRPr sz="1000">
              <a:solidFill>
                <a:schemeClr val="dk1"/>
              </a:solidFill>
            </a:endParaRPr>
          </a:p>
        </p:txBody>
      </p:sp>
      <p:sp>
        <p:nvSpPr>
          <p:cNvPr id="440" name="Google Shape;440;p39"/>
          <p:cNvSpPr/>
          <p:nvPr/>
        </p:nvSpPr>
        <p:spPr>
          <a:xfrm>
            <a:off x="3200044" y="3069148"/>
            <a:ext cx="3223800" cy="3783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connection.trigger(‘requestCulture’ / ‘requestEndpoints’, ‘requestTokens’)</a:t>
            </a:r>
            <a:endParaRPr>
              <a:solidFill>
                <a:schemeClr val="dk1"/>
              </a:solidFill>
            </a:endParaRPr>
          </a:p>
        </p:txBody>
      </p:sp>
      <p:sp>
        <p:nvSpPr>
          <p:cNvPr id="441" name="Google Shape;441;p39"/>
          <p:cNvSpPr/>
          <p:nvPr/>
        </p:nvSpPr>
        <p:spPr>
          <a:xfrm>
            <a:off x="3206044" y="4539898"/>
            <a:ext cx="3223800" cy="3783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connection.trigger(‘updateStep’/ ‘updateActivity’, payload)</a:t>
            </a:r>
            <a:endParaRPr>
              <a:solidFill>
                <a:schemeClr val="dk1"/>
              </a:solidFill>
            </a:endParaRPr>
          </a:p>
        </p:txBody>
      </p:sp>
      <p:sp>
        <p:nvSpPr>
          <p:cNvPr id="442" name="Google Shape;442;p39"/>
          <p:cNvSpPr/>
          <p:nvPr/>
        </p:nvSpPr>
        <p:spPr>
          <a:xfrm>
            <a:off x="6557500" y="2826700"/>
            <a:ext cx="2108100" cy="1351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Execute method and return data</a:t>
            </a:r>
            <a:endParaRPr sz="1000">
              <a:solidFill>
                <a:schemeClr val="dk1"/>
              </a:solidFill>
            </a:endParaRPr>
          </a:p>
        </p:txBody>
      </p:sp>
      <p:sp>
        <p:nvSpPr>
          <p:cNvPr id="443" name="Google Shape;443;p39"/>
          <p:cNvSpPr/>
          <p:nvPr/>
        </p:nvSpPr>
        <p:spPr>
          <a:xfrm>
            <a:off x="3212050" y="4022903"/>
            <a:ext cx="3223800" cy="4002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connection.trigger(‘nextStep’ / ‘prevStep’ / ‘updateStep’)</a:t>
            </a:r>
            <a:endParaRPr>
              <a:solidFill>
                <a:schemeClr val="dk1"/>
              </a:solidFill>
            </a:endParaRPr>
          </a:p>
        </p:txBody>
      </p:sp>
      <p:cxnSp>
        <p:nvCxnSpPr>
          <p:cNvPr id="444" name="Google Shape;444;p39"/>
          <p:cNvCxnSpPr/>
          <p:nvPr/>
        </p:nvCxnSpPr>
        <p:spPr>
          <a:xfrm rot="10800000">
            <a:off x="2315075" y="3616750"/>
            <a:ext cx="498300" cy="0"/>
          </a:xfrm>
          <a:prstGeom prst="straightConnector1">
            <a:avLst/>
          </a:prstGeom>
          <a:noFill/>
          <a:ln cap="flat" cmpd="sng" w="9525">
            <a:solidFill>
              <a:srgbClr val="A61C00"/>
            </a:solidFill>
            <a:prstDash val="solid"/>
            <a:round/>
            <a:headEnd len="med" w="med" type="none"/>
            <a:tailEnd len="med" w="med" type="triangle"/>
          </a:ln>
        </p:spPr>
      </p:cxnSp>
      <p:cxnSp>
        <p:nvCxnSpPr>
          <p:cNvPr id="445" name="Google Shape;445;p39"/>
          <p:cNvCxnSpPr/>
          <p:nvPr/>
        </p:nvCxnSpPr>
        <p:spPr>
          <a:xfrm rot="10800000">
            <a:off x="1816775" y="2645700"/>
            <a:ext cx="498300" cy="0"/>
          </a:xfrm>
          <a:prstGeom prst="straightConnector1">
            <a:avLst/>
          </a:prstGeom>
          <a:noFill/>
          <a:ln cap="flat" cmpd="sng" w="9525">
            <a:solidFill>
              <a:srgbClr val="A61C00"/>
            </a:solidFill>
            <a:prstDash val="solid"/>
            <a:round/>
            <a:headEnd len="med" w="med" type="none"/>
            <a:tailEnd len="med" w="med" type="triangle"/>
          </a:ln>
        </p:spPr>
      </p:cxnSp>
      <p:cxnSp>
        <p:nvCxnSpPr>
          <p:cNvPr id="446" name="Google Shape;446;p39"/>
          <p:cNvCxnSpPr/>
          <p:nvPr/>
        </p:nvCxnSpPr>
        <p:spPr>
          <a:xfrm rot="10800000">
            <a:off x="2433202" y="2871363"/>
            <a:ext cx="498300" cy="0"/>
          </a:xfrm>
          <a:prstGeom prst="straightConnector1">
            <a:avLst/>
          </a:prstGeom>
          <a:noFill/>
          <a:ln cap="flat" cmpd="sng" w="9525">
            <a:solidFill>
              <a:srgbClr val="A61C00"/>
            </a:solidFill>
            <a:prstDash val="solid"/>
            <a:round/>
            <a:headEnd len="med" w="med" type="none"/>
            <a:tailEnd len="med" w="med" type="triangle"/>
          </a:ln>
        </p:spPr>
      </p:cxnSp>
      <p:cxnSp>
        <p:nvCxnSpPr>
          <p:cNvPr id="447" name="Google Shape;447;p39"/>
          <p:cNvCxnSpPr/>
          <p:nvPr/>
        </p:nvCxnSpPr>
        <p:spPr>
          <a:xfrm rot="10800000">
            <a:off x="2041727" y="4022888"/>
            <a:ext cx="498300" cy="0"/>
          </a:xfrm>
          <a:prstGeom prst="straightConnector1">
            <a:avLst/>
          </a:prstGeom>
          <a:noFill/>
          <a:ln cap="flat" cmpd="sng" w="9525">
            <a:solidFill>
              <a:srgbClr val="A61C00"/>
            </a:solidFill>
            <a:prstDash val="solid"/>
            <a:round/>
            <a:headEnd len="med" w="med" type="none"/>
            <a:tailEnd len="med" w="med" type="triangle"/>
          </a:ln>
        </p:spPr>
      </p:cxnSp>
      <p:cxnSp>
        <p:nvCxnSpPr>
          <p:cNvPr id="448" name="Google Shape;448;p39"/>
          <p:cNvCxnSpPr/>
          <p:nvPr/>
        </p:nvCxnSpPr>
        <p:spPr>
          <a:xfrm rot="10800000">
            <a:off x="2041727" y="3333586"/>
            <a:ext cx="498300" cy="0"/>
          </a:xfrm>
          <a:prstGeom prst="straightConnector1">
            <a:avLst/>
          </a:prstGeom>
          <a:noFill/>
          <a:ln cap="flat" cmpd="sng" w="9525">
            <a:solidFill>
              <a:srgbClr val="A61C00"/>
            </a:solidFill>
            <a:prstDash val="solid"/>
            <a:round/>
            <a:headEnd len="med" w="med" type="none"/>
            <a:tailEnd len="med" w="med" type="triangle"/>
          </a:ln>
        </p:spPr>
      </p:cxnSp>
      <p:sp>
        <p:nvSpPr>
          <p:cNvPr id="449" name="Google Shape;449;p39"/>
          <p:cNvSpPr txBox="1"/>
          <p:nvPr/>
        </p:nvSpPr>
        <p:spPr>
          <a:xfrm>
            <a:off x="993500" y="2293215"/>
            <a:ext cx="931500" cy="2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rPr>
              <a:t>config.json</a:t>
            </a:r>
            <a:endParaRPr sz="1000">
              <a:solidFill>
                <a:schemeClr val="dk2"/>
              </a:solidFill>
            </a:endParaRPr>
          </a:p>
        </p:txBody>
      </p:sp>
      <p:cxnSp>
        <p:nvCxnSpPr>
          <p:cNvPr id="450" name="Google Shape;450;p39"/>
          <p:cNvCxnSpPr/>
          <p:nvPr/>
        </p:nvCxnSpPr>
        <p:spPr>
          <a:xfrm rot="10800000">
            <a:off x="1749375" y="2456175"/>
            <a:ext cx="498300" cy="0"/>
          </a:xfrm>
          <a:prstGeom prst="straightConnector1">
            <a:avLst/>
          </a:prstGeom>
          <a:noFill/>
          <a:ln cap="flat" cmpd="sng" w="9525">
            <a:solidFill>
              <a:srgbClr val="A61C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xit" presetID="1" presetSubtype="0">
                                  <p:stCondLst>
                                    <p:cond delay="0"/>
                                  </p:stCondLst>
                                  <p:childTnLst>
                                    <p:set>
                                      <p:cBhvr>
                                        <p:cTn dur="1" fill="hold">
                                          <p:stCondLst>
                                            <p:cond delay="0"/>
                                          </p:stCondLst>
                                        </p:cTn>
                                        <p:tgtEl>
                                          <p:spTgt spid="43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36"/>
                                        </p:tgtEl>
                                        <p:attrNameLst>
                                          <p:attrName>style.visibility</p:attrName>
                                        </p:attrNameLst>
                                      </p:cBhvr>
                                      <p:to>
                                        <p:strVal val="visible"/>
                                      </p:to>
                                    </p:set>
                                    <p:anim calcmode="lin" valueType="num">
                                      <p:cBhvr additive="base">
                                        <p:cTn dur="1000"/>
                                        <p:tgtEl>
                                          <p:spTgt spid="436"/>
                                        </p:tgtEl>
                                        <p:attrNameLst>
                                          <p:attrName>ppt_w</p:attrName>
                                        </p:attrNameLst>
                                      </p:cBhvr>
                                      <p:tavLst>
                                        <p:tav fmla="" tm="0">
                                          <p:val>
                                            <p:strVal val="0"/>
                                          </p:val>
                                        </p:tav>
                                        <p:tav fmla="" tm="100000">
                                          <p:val>
                                            <p:strVal val="#ppt_w"/>
                                          </p:val>
                                        </p:tav>
                                      </p:tavLst>
                                    </p:anim>
                                    <p:anim calcmode="lin" valueType="num">
                                      <p:cBhvr additive="base">
                                        <p:cTn dur="1000"/>
                                        <p:tgtEl>
                                          <p:spTgt spid="43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40"/>
          <p:cNvSpPr txBox="1"/>
          <p:nvPr>
            <p:ph idx="4294967295"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56" name="Google Shape;456;p40"/>
          <p:cNvSpPr txBox="1"/>
          <p:nvPr>
            <p:ph idx="2" type="title"/>
          </p:nvPr>
        </p:nvSpPr>
        <p:spPr>
          <a:xfrm>
            <a:off x="574225" y="281000"/>
            <a:ext cx="61056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Journey Builder Activity</a:t>
            </a:r>
            <a:endParaRPr/>
          </a:p>
        </p:txBody>
      </p:sp>
      <p:sp>
        <p:nvSpPr>
          <p:cNvPr id="457" name="Google Shape;457;p40"/>
          <p:cNvSpPr txBox="1"/>
          <p:nvPr>
            <p:ph idx="1" type="subTitle"/>
          </p:nvPr>
        </p:nvSpPr>
        <p:spPr>
          <a:xfrm>
            <a:off x="615475" y="1319325"/>
            <a:ext cx="7791000" cy="45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Demo time!! * </a:t>
            </a:r>
            <a:endParaRPr/>
          </a:p>
        </p:txBody>
      </p:sp>
      <p:sp>
        <p:nvSpPr>
          <p:cNvPr id="458" name="Google Shape;458;p40"/>
          <p:cNvSpPr txBox="1"/>
          <p:nvPr>
            <p:ph idx="1" type="subTitle"/>
          </p:nvPr>
        </p:nvSpPr>
        <p:spPr>
          <a:xfrm>
            <a:off x="615475" y="4291125"/>
            <a:ext cx="7791000" cy="4509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b="0" i="1" lang="en" sz="1400"/>
              <a:t>*At the Mercy of Demo Gods!</a:t>
            </a:r>
            <a:endParaRPr b="0" i="1"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1"/>
          <p:cNvSpPr txBox="1"/>
          <p:nvPr>
            <p:ph idx="4294967295"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4" name="Google Shape;464;p41"/>
          <p:cNvSpPr txBox="1"/>
          <p:nvPr>
            <p:ph type="title"/>
          </p:nvPr>
        </p:nvSpPr>
        <p:spPr>
          <a:xfrm>
            <a:off x="1023825" y="2602175"/>
            <a:ext cx="7374000" cy="84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 Apps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2"/>
          <p:cNvSpPr txBox="1"/>
          <p:nvPr>
            <p:ph idx="3" type="body"/>
          </p:nvPr>
        </p:nvSpPr>
        <p:spPr>
          <a:xfrm>
            <a:off x="661150" y="1697175"/>
            <a:ext cx="5810400" cy="287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Externally hosted &amp; iframed app accessible from </a:t>
            </a:r>
            <a:r>
              <a:rPr i="1" lang="en"/>
              <a:t>AppExchange</a:t>
            </a:r>
            <a:endParaRPr i="1"/>
          </a:p>
          <a:p>
            <a:pPr indent="-342900" lvl="0" marL="457200" rtl="0" algn="l">
              <a:spcBef>
                <a:spcPts val="0"/>
              </a:spcBef>
              <a:spcAft>
                <a:spcPts val="0"/>
              </a:spcAft>
              <a:buSzPts val="1800"/>
              <a:buChar char="●"/>
            </a:pPr>
            <a:r>
              <a:rPr lang="en"/>
              <a:t>Well known apps </a:t>
            </a:r>
            <a:endParaRPr/>
          </a:p>
          <a:p>
            <a:pPr indent="-317500" lvl="1" marL="914400" rtl="0" algn="l">
              <a:spcBef>
                <a:spcPts val="0"/>
              </a:spcBef>
              <a:spcAft>
                <a:spcPts val="0"/>
              </a:spcAft>
              <a:buSzPts val="1400"/>
              <a:buChar char="○"/>
            </a:pPr>
            <a:r>
              <a:rPr lang="en"/>
              <a:t>Query Studio</a:t>
            </a:r>
            <a:endParaRPr/>
          </a:p>
          <a:p>
            <a:pPr indent="-317500" lvl="1" marL="914400" rtl="0" algn="l">
              <a:spcBef>
                <a:spcPts val="0"/>
              </a:spcBef>
              <a:spcAft>
                <a:spcPts val="0"/>
              </a:spcAft>
              <a:buSzPts val="1400"/>
              <a:buChar char="○"/>
            </a:pPr>
            <a:r>
              <a:rPr lang="en"/>
              <a:t>DE Select Segmentation </a:t>
            </a:r>
            <a:endParaRPr/>
          </a:p>
          <a:p>
            <a:pPr indent="-317500" lvl="1" marL="914400" rtl="0" algn="l">
              <a:spcBef>
                <a:spcPts val="0"/>
              </a:spcBef>
              <a:spcAft>
                <a:spcPts val="0"/>
              </a:spcAft>
              <a:buSzPts val="1400"/>
              <a:buChar char="○"/>
            </a:pPr>
            <a:r>
              <a:rPr lang="en"/>
              <a:t>Health Check for Marketing Cloud - by CloudKettle</a:t>
            </a:r>
            <a:endParaRPr/>
          </a:p>
          <a:p>
            <a:pPr indent="0" lvl="0" marL="914400" rtl="0" algn="l">
              <a:spcBef>
                <a:spcPts val="1600"/>
              </a:spcBef>
              <a:spcAft>
                <a:spcPts val="1600"/>
              </a:spcAft>
              <a:buNone/>
            </a:pPr>
            <a:r>
              <a:t/>
            </a:r>
            <a:endParaRPr/>
          </a:p>
        </p:txBody>
      </p:sp>
      <p:sp>
        <p:nvSpPr>
          <p:cNvPr id="470" name="Google Shape;470;p42"/>
          <p:cNvSpPr txBox="1"/>
          <p:nvPr>
            <p:ph idx="4294967295"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1" name="Google Shape;471;p42"/>
          <p:cNvSpPr txBox="1"/>
          <p:nvPr>
            <p:ph idx="2" type="title"/>
          </p:nvPr>
        </p:nvSpPr>
        <p:spPr>
          <a:xfrm>
            <a:off x="574225" y="281000"/>
            <a:ext cx="58974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App</a:t>
            </a:r>
            <a:endParaRPr/>
          </a:p>
        </p:txBody>
      </p:sp>
      <p:pic>
        <p:nvPicPr>
          <p:cNvPr id="472" name="Google Shape;472;p42"/>
          <p:cNvPicPr preferRelativeResize="0"/>
          <p:nvPr/>
        </p:nvPicPr>
        <p:blipFill>
          <a:blip r:embed="rId3">
            <a:alphaModFix/>
          </a:blip>
          <a:stretch>
            <a:fillRect/>
          </a:stretch>
        </p:blipFill>
        <p:spPr>
          <a:xfrm>
            <a:off x="6471625" y="1889238"/>
            <a:ext cx="2367650" cy="24922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3"/>
          <p:cNvSpPr txBox="1"/>
          <p:nvPr>
            <p:ph idx="3" type="body"/>
          </p:nvPr>
        </p:nvSpPr>
        <p:spPr>
          <a:xfrm>
            <a:off x="661150" y="1697175"/>
            <a:ext cx="8009100" cy="287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app needs 3 things</a:t>
            </a:r>
            <a:endParaRPr/>
          </a:p>
          <a:p>
            <a:pPr indent="-317500" lvl="1" marL="914400" rtl="0" algn="l">
              <a:spcBef>
                <a:spcPts val="0"/>
              </a:spcBef>
              <a:spcAft>
                <a:spcPts val="0"/>
              </a:spcAft>
              <a:buSzPts val="1400"/>
              <a:buChar char="○"/>
            </a:pPr>
            <a:r>
              <a:rPr lang="en"/>
              <a:t>Login endpoint </a:t>
            </a:r>
            <a:endParaRPr/>
          </a:p>
          <a:p>
            <a:pPr indent="-317500" lvl="1" marL="914400" rtl="0" algn="l">
              <a:spcBef>
                <a:spcPts val="0"/>
              </a:spcBef>
              <a:spcAft>
                <a:spcPts val="0"/>
              </a:spcAft>
              <a:buSzPts val="1400"/>
              <a:buChar char="○"/>
            </a:pPr>
            <a:r>
              <a:rPr lang="en"/>
              <a:t>Logout endpoint </a:t>
            </a:r>
            <a:endParaRPr/>
          </a:p>
          <a:p>
            <a:pPr indent="-317500" lvl="1" marL="914400" rtl="0" algn="l">
              <a:spcBef>
                <a:spcPts val="0"/>
              </a:spcBef>
              <a:spcAft>
                <a:spcPts val="0"/>
              </a:spcAft>
              <a:buSzPts val="1400"/>
              <a:buChar char="○"/>
            </a:pPr>
            <a:r>
              <a:rPr lang="en"/>
              <a:t>App index URL</a:t>
            </a:r>
            <a:endParaRPr/>
          </a:p>
          <a:p>
            <a:pPr indent="-342900" lvl="0" marL="457200" rtl="0" algn="l">
              <a:spcBef>
                <a:spcPts val="0"/>
              </a:spcBef>
              <a:spcAft>
                <a:spcPts val="0"/>
              </a:spcAft>
              <a:buSzPts val="1800"/>
              <a:buChar char="●"/>
            </a:pPr>
            <a:r>
              <a:rPr lang="en"/>
              <a:t>Authenticate with 3-legged oAuth 2.0 Authorization code flow</a:t>
            </a:r>
            <a:endParaRPr/>
          </a:p>
          <a:p>
            <a:pPr indent="0" lvl="0" marL="914400" rtl="0" algn="l">
              <a:spcBef>
                <a:spcPts val="1600"/>
              </a:spcBef>
              <a:spcAft>
                <a:spcPts val="1600"/>
              </a:spcAft>
              <a:buNone/>
            </a:pPr>
            <a:r>
              <a:t/>
            </a:r>
            <a:endParaRPr/>
          </a:p>
        </p:txBody>
      </p:sp>
      <p:sp>
        <p:nvSpPr>
          <p:cNvPr id="478" name="Google Shape;478;p43"/>
          <p:cNvSpPr txBox="1"/>
          <p:nvPr>
            <p:ph idx="4294967295"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9" name="Google Shape;479;p43"/>
          <p:cNvSpPr txBox="1"/>
          <p:nvPr>
            <p:ph idx="2" type="title"/>
          </p:nvPr>
        </p:nvSpPr>
        <p:spPr>
          <a:xfrm>
            <a:off x="574225" y="281000"/>
            <a:ext cx="58974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App</a:t>
            </a:r>
            <a:endParaRPr/>
          </a:p>
        </p:txBody>
      </p:sp>
      <p:sp>
        <p:nvSpPr>
          <p:cNvPr id="480" name="Google Shape;480;p43"/>
          <p:cNvSpPr txBox="1"/>
          <p:nvPr>
            <p:ph idx="1" type="subTitle"/>
          </p:nvPr>
        </p:nvSpPr>
        <p:spPr>
          <a:xfrm>
            <a:off x="609850" y="994350"/>
            <a:ext cx="60576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App structure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4"/>
          <p:cNvSpPr txBox="1"/>
          <p:nvPr>
            <p:ph idx="3" type="body"/>
          </p:nvPr>
        </p:nvSpPr>
        <p:spPr>
          <a:xfrm>
            <a:off x="661150" y="1697175"/>
            <a:ext cx="8009100" cy="287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REST &amp; SOAP APIs</a:t>
            </a:r>
            <a:endParaRPr/>
          </a:p>
          <a:p>
            <a:pPr indent="-342900" lvl="0" marL="457200" rtl="0" algn="l">
              <a:spcBef>
                <a:spcPts val="0"/>
              </a:spcBef>
              <a:spcAft>
                <a:spcPts val="0"/>
              </a:spcAft>
              <a:buSzPts val="1800"/>
              <a:buChar char="●"/>
            </a:pPr>
            <a:r>
              <a:rPr lang="en"/>
              <a:t>Fuel SDKs</a:t>
            </a:r>
            <a:endParaRPr/>
          </a:p>
          <a:p>
            <a:pPr indent="-317500" lvl="1" marL="914400" rtl="0" algn="l">
              <a:spcBef>
                <a:spcPts val="0"/>
              </a:spcBef>
              <a:spcAft>
                <a:spcPts val="0"/>
              </a:spcAft>
              <a:buSzPts val="1400"/>
              <a:buChar char="○"/>
            </a:pPr>
            <a:r>
              <a:rPr lang="en"/>
              <a:t>Python</a:t>
            </a:r>
            <a:endParaRPr/>
          </a:p>
          <a:p>
            <a:pPr indent="-317500" lvl="1" marL="914400" rtl="0" algn="l">
              <a:spcBef>
                <a:spcPts val="0"/>
              </a:spcBef>
              <a:spcAft>
                <a:spcPts val="0"/>
              </a:spcAft>
              <a:buSzPts val="1400"/>
              <a:buChar char="○"/>
            </a:pPr>
            <a:r>
              <a:rPr lang="en"/>
              <a:t>Java</a:t>
            </a:r>
            <a:endParaRPr/>
          </a:p>
          <a:p>
            <a:pPr indent="-317500" lvl="1" marL="914400" rtl="0" algn="l">
              <a:spcBef>
                <a:spcPts val="0"/>
              </a:spcBef>
              <a:spcAft>
                <a:spcPts val="0"/>
              </a:spcAft>
              <a:buSzPts val="1400"/>
              <a:buChar char="○"/>
            </a:pPr>
            <a:r>
              <a:rPr lang="en"/>
              <a:t>C#</a:t>
            </a:r>
            <a:endParaRPr/>
          </a:p>
          <a:p>
            <a:pPr indent="-317500" lvl="1" marL="914400" rtl="0" algn="l">
              <a:spcBef>
                <a:spcPts val="0"/>
              </a:spcBef>
              <a:spcAft>
                <a:spcPts val="0"/>
              </a:spcAft>
              <a:buSzPts val="1400"/>
              <a:buChar char="○"/>
            </a:pPr>
            <a:r>
              <a:rPr lang="en"/>
              <a:t>PHP</a:t>
            </a:r>
            <a:endParaRPr/>
          </a:p>
          <a:p>
            <a:pPr indent="-317500" lvl="1" marL="914400" rtl="0" algn="l">
              <a:spcBef>
                <a:spcPts val="0"/>
              </a:spcBef>
              <a:spcAft>
                <a:spcPts val="0"/>
              </a:spcAft>
              <a:buSzPts val="1400"/>
              <a:buChar char="○"/>
            </a:pPr>
            <a:r>
              <a:rPr lang="en"/>
              <a:t>Ruby</a:t>
            </a:r>
            <a:endParaRPr/>
          </a:p>
          <a:p>
            <a:pPr indent="-317500" lvl="1" marL="914400" rtl="0" algn="l">
              <a:spcBef>
                <a:spcPts val="0"/>
              </a:spcBef>
              <a:spcAft>
                <a:spcPts val="0"/>
              </a:spcAft>
              <a:buSzPts val="1400"/>
              <a:buChar char="○"/>
            </a:pPr>
            <a:r>
              <a:rPr lang="en"/>
              <a:t>NodeJS</a:t>
            </a:r>
            <a:endParaRPr/>
          </a:p>
          <a:p>
            <a:pPr indent="0" lvl="0" marL="914400" rtl="0" algn="l">
              <a:spcBef>
                <a:spcPts val="1600"/>
              </a:spcBef>
              <a:spcAft>
                <a:spcPts val="1600"/>
              </a:spcAft>
              <a:buNone/>
            </a:pPr>
            <a:r>
              <a:t/>
            </a:r>
            <a:endParaRPr/>
          </a:p>
        </p:txBody>
      </p:sp>
      <p:sp>
        <p:nvSpPr>
          <p:cNvPr id="486" name="Google Shape;486;p44"/>
          <p:cNvSpPr txBox="1"/>
          <p:nvPr>
            <p:ph idx="4294967295"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7" name="Google Shape;487;p44"/>
          <p:cNvSpPr txBox="1"/>
          <p:nvPr>
            <p:ph idx="2" type="title"/>
          </p:nvPr>
        </p:nvSpPr>
        <p:spPr>
          <a:xfrm>
            <a:off x="574225" y="281000"/>
            <a:ext cx="58974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App</a:t>
            </a:r>
            <a:endParaRPr/>
          </a:p>
        </p:txBody>
      </p:sp>
      <p:sp>
        <p:nvSpPr>
          <p:cNvPr id="488" name="Google Shape;488;p44"/>
          <p:cNvSpPr txBox="1"/>
          <p:nvPr>
            <p:ph idx="1" type="subTitle"/>
          </p:nvPr>
        </p:nvSpPr>
        <p:spPr>
          <a:xfrm>
            <a:off x="609850" y="994350"/>
            <a:ext cx="60576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APIs &amp; SDKs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5"/>
          <p:cNvSpPr txBox="1"/>
          <p:nvPr>
            <p:ph idx="4294967295"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4" name="Google Shape;494;p45"/>
          <p:cNvSpPr txBox="1"/>
          <p:nvPr>
            <p:ph type="title"/>
          </p:nvPr>
        </p:nvSpPr>
        <p:spPr>
          <a:xfrm>
            <a:off x="1023825" y="2602175"/>
            <a:ext cx="7374000" cy="84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App Publishing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9"/>
          <p:cNvSpPr txBox="1"/>
          <p:nvPr>
            <p:ph idx="4294967295"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2" name="Google Shape;152;p19"/>
          <p:cNvSpPr txBox="1"/>
          <p:nvPr>
            <p:ph idx="2" type="title"/>
          </p:nvPr>
        </p:nvSpPr>
        <p:spPr>
          <a:xfrm>
            <a:off x="574225" y="281000"/>
            <a:ext cx="49968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53" name="Google Shape;153;p19"/>
          <p:cNvSpPr txBox="1"/>
          <p:nvPr>
            <p:ph idx="3" type="body"/>
          </p:nvPr>
        </p:nvSpPr>
        <p:spPr>
          <a:xfrm>
            <a:off x="661150" y="1697175"/>
            <a:ext cx="3540000" cy="2876400"/>
          </a:xfrm>
          <a:prstGeom prst="rect">
            <a:avLst/>
          </a:prstGeom>
        </p:spPr>
        <p:txBody>
          <a:bodyPr anchorCtr="0" anchor="t" bIns="91425" lIns="91425" spcFirstLastPara="1" rIns="91425" wrap="square" tIns="91425">
            <a:noAutofit/>
          </a:bodyPr>
          <a:lstStyle/>
          <a:p>
            <a:pPr indent="-323850" lvl="0" marL="457200" rtl="0" algn="l">
              <a:lnSpc>
                <a:spcPct val="100000"/>
              </a:lnSpc>
              <a:spcBef>
                <a:spcPts val="0"/>
              </a:spcBef>
              <a:spcAft>
                <a:spcPts val="0"/>
              </a:spcAft>
              <a:buSzPts val="1500"/>
              <a:buChar char="●"/>
            </a:pPr>
            <a:r>
              <a:rPr lang="en" sz="1500"/>
              <a:t>Solutions Architect at </a:t>
            </a:r>
            <a:br>
              <a:rPr lang="en" sz="1500"/>
            </a:br>
            <a:r>
              <a:rPr lang="en" sz="1500"/>
              <a:t>CloudKettle, </a:t>
            </a:r>
            <a:br>
              <a:rPr lang="en" sz="1500"/>
            </a:br>
            <a:r>
              <a:rPr lang="en" sz="1500"/>
              <a:t>a Bell Canada Company</a:t>
            </a:r>
            <a:endParaRPr sz="1500"/>
          </a:p>
          <a:p>
            <a:pPr indent="0" lvl="0" marL="457200" rtl="0" algn="l">
              <a:lnSpc>
                <a:spcPct val="100000"/>
              </a:lnSpc>
              <a:spcBef>
                <a:spcPts val="0"/>
              </a:spcBef>
              <a:spcAft>
                <a:spcPts val="0"/>
              </a:spcAft>
              <a:buNone/>
            </a:pPr>
            <a:r>
              <a:t/>
            </a:r>
            <a:endParaRPr sz="1500"/>
          </a:p>
          <a:p>
            <a:pPr indent="-323850" lvl="0" marL="457200" rtl="0" algn="l">
              <a:lnSpc>
                <a:spcPct val="100000"/>
              </a:lnSpc>
              <a:spcBef>
                <a:spcPts val="0"/>
              </a:spcBef>
              <a:spcAft>
                <a:spcPts val="0"/>
              </a:spcAft>
              <a:buSzPts val="1500"/>
              <a:buChar char="●"/>
            </a:pPr>
            <a:r>
              <a:rPr lang="en" sz="1500"/>
              <a:t>CloudKettle is a Salesforce Summit Partner based in Halifax, Nova Scotia</a:t>
            </a:r>
            <a:endParaRPr b="1" sz="1500">
              <a:solidFill>
                <a:schemeClr val="dk1"/>
              </a:solidFill>
            </a:endParaRPr>
          </a:p>
          <a:p>
            <a:pPr indent="0" lvl="0" marL="457200" rtl="0" algn="l">
              <a:spcBef>
                <a:spcPts val="0"/>
              </a:spcBef>
              <a:spcAft>
                <a:spcPts val="1600"/>
              </a:spcAft>
              <a:buNone/>
            </a:pPr>
            <a:r>
              <a:t/>
            </a:r>
            <a:endParaRPr/>
          </a:p>
        </p:txBody>
      </p:sp>
      <p:sp>
        <p:nvSpPr>
          <p:cNvPr id="154" name="Google Shape;154;p19"/>
          <p:cNvSpPr txBox="1"/>
          <p:nvPr>
            <p:ph idx="1" type="subTitle"/>
          </p:nvPr>
        </p:nvSpPr>
        <p:spPr>
          <a:xfrm>
            <a:off x="615475" y="1319325"/>
            <a:ext cx="61749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About Me</a:t>
            </a:r>
            <a:endParaRPr/>
          </a:p>
        </p:txBody>
      </p:sp>
      <p:pic>
        <p:nvPicPr>
          <p:cNvPr id="155" name="Google Shape;155;p19" title="MK headshot.png"/>
          <p:cNvPicPr preferRelativeResize="0"/>
          <p:nvPr/>
        </p:nvPicPr>
        <p:blipFill rotWithShape="1">
          <a:blip r:embed="rId3">
            <a:alphaModFix/>
          </a:blip>
          <a:srcRect b="3609" l="1468" r="0" t="2139"/>
          <a:stretch/>
        </p:blipFill>
        <p:spPr>
          <a:xfrm>
            <a:off x="5281375" y="1610450"/>
            <a:ext cx="2902800" cy="2776500"/>
          </a:xfrm>
          <a:prstGeom prst="ellipse">
            <a:avLst/>
          </a:prstGeom>
          <a:noFill/>
          <a:ln>
            <a:noFill/>
          </a:ln>
        </p:spPr>
      </p:pic>
      <p:sp>
        <p:nvSpPr>
          <p:cNvPr id="156" name="Google Shape;156;p19"/>
          <p:cNvSpPr txBox="1"/>
          <p:nvPr/>
        </p:nvSpPr>
        <p:spPr>
          <a:xfrm>
            <a:off x="871000" y="3740450"/>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Comfortaa"/>
                <a:ea typeface="Comfortaa"/>
                <a:cs typeface="Comfortaa"/>
                <a:sym typeface="Comfortaa"/>
              </a:rPr>
              <a:t>E: mathes.kanagarajan@cloudkettle.com</a:t>
            </a:r>
            <a:endParaRPr sz="1000">
              <a:solidFill>
                <a:schemeClr val="dk2"/>
              </a:solidFill>
              <a:latin typeface="Comfortaa"/>
              <a:ea typeface="Comfortaa"/>
              <a:cs typeface="Comfortaa"/>
              <a:sym typeface="Comfortaa"/>
            </a:endParaRPr>
          </a:p>
          <a:p>
            <a:pPr indent="0" lvl="0" marL="0" rtl="0" algn="l">
              <a:spcBef>
                <a:spcPts val="0"/>
              </a:spcBef>
              <a:spcAft>
                <a:spcPts val="0"/>
              </a:spcAft>
              <a:buNone/>
            </a:pPr>
            <a:r>
              <a:rPr lang="en" sz="1000">
                <a:solidFill>
                  <a:schemeClr val="dk2"/>
                </a:solidFill>
                <a:latin typeface="Comfortaa"/>
                <a:ea typeface="Comfortaa"/>
                <a:cs typeface="Comfortaa"/>
                <a:sym typeface="Comfortaa"/>
              </a:rPr>
              <a:t>L: https://www.linkedin.com/in/mathesk</a:t>
            </a:r>
            <a:endParaRPr sz="1000">
              <a:solidFill>
                <a:schemeClr val="dk2"/>
              </a:solidFill>
              <a:latin typeface="Comfortaa"/>
              <a:ea typeface="Comfortaa"/>
              <a:cs typeface="Comfortaa"/>
              <a:sym typeface="Comfortaa"/>
            </a:endParaRPr>
          </a:p>
          <a:p>
            <a:pPr indent="0" lvl="0" marL="0" rtl="0" algn="l">
              <a:spcBef>
                <a:spcPts val="0"/>
              </a:spcBef>
              <a:spcAft>
                <a:spcPts val="0"/>
              </a:spcAft>
              <a:buNone/>
            </a:pPr>
            <a:r>
              <a:rPr lang="en" sz="1000">
                <a:solidFill>
                  <a:schemeClr val="dk2"/>
                </a:solidFill>
                <a:latin typeface="Comfortaa"/>
                <a:ea typeface="Comfortaa"/>
                <a:cs typeface="Comfortaa"/>
                <a:sym typeface="Comfortaa"/>
              </a:rPr>
              <a:t>W: </a:t>
            </a:r>
            <a:r>
              <a:rPr lang="en" sz="1000" u="sng">
                <a:solidFill>
                  <a:schemeClr val="accent5"/>
                </a:solidFill>
                <a:latin typeface="Comfortaa"/>
                <a:ea typeface="Comfortaa"/>
                <a:cs typeface="Comfortaa"/>
                <a:sym typeface="Comfortaa"/>
                <a:hlinkClick r:id="rId4">
                  <a:extLst>
                    <a:ext uri="{A12FA001-AC4F-418D-AE19-62706E023703}">
                      <ahyp:hlinkClr val="tx"/>
                    </a:ext>
                  </a:extLst>
                </a:hlinkClick>
              </a:rPr>
              <a:t>www.cloudkettle.com</a:t>
            </a:r>
            <a:endParaRPr>
              <a:latin typeface="Comfortaa"/>
              <a:ea typeface="Comfortaa"/>
              <a:cs typeface="Comfortaa"/>
              <a:sym typeface="Comfortaa"/>
            </a:endParaRPr>
          </a:p>
        </p:txBody>
      </p:sp>
      <p:sp>
        <p:nvSpPr>
          <p:cNvPr id="157" name="Google Shape;157;p19"/>
          <p:cNvSpPr txBox="1"/>
          <p:nvPr>
            <p:ph idx="1" type="subTitle"/>
          </p:nvPr>
        </p:nvSpPr>
        <p:spPr>
          <a:xfrm>
            <a:off x="5929825" y="4499225"/>
            <a:ext cx="1605900" cy="45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Mathes K</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6"/>
          <p:cNvSpPr txBox="1"/>
          <p:nvPr>
            <p:ph idx="3" type="body"/>
          </p:nvPr>
        </p:nvSpPr>
        <p:spPr>
          <a:xfrm>
            <a:off x="661150" y="1697175"/>
            <a:ext cx="3910800" cy="287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Add the app to Installed Package </a:t>
            </a:r>
            <a:endParaRPr/>
          </a:p>
          <a:p>
            <a:pPr indent="-342900" lvl="0" marL="457200" rtl="0" algn="l">
              <a:spcBef>
                <a:spcPts val="0"/>
              </a:spcBef>
              <a:spcAft>
                <a:spcPts val="0"/>
              </a:spcAft>
              <a:buSzPts val="1800"/>
              <a:buChar char="●"/>
            </a:pPr>
            <a:r>
              <a:rPr lang="en"/>
              <a:t>Change Access Level to </a:t>
            </a:r>
            <a:r>
              <a:rPr lang="en"/>
              <a:t>appropriate</a:t>
            </a:r>
            <a:r>
              <a:rPr lang="en"/>
              <a:t> BU and users </a:t>
            </a:r>
            <a:endParaRPr/>
          </a:p>
          <a:p>
            <a:pPr indent="0" lvl="0" marL="914400" rtl="0" algn="l">
              <a:spcBef>
                <a:spcPts val="1600"/>
              </a:spcBef>
              <a:spcAft>
                <a:spcPts val="1600"/>
              </a:spcAft>
              <a:buNone/>
            </a:pPr>
            <a:r>
              <a:t/>
            </a:r>
            <a:endParaRPr/>
          </a:p>
        </p:txBody>
      </p:sp>
      <p:sp>
        <p:nvSpPr>
          <p:cNvPr id="500" name="Google Shape;500;p46"/>
          <p:cNvSpPr txBox="1"/>
          <p:nvPr>
            <p:ph idx="4294967295"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1" name="Google Shape;501;p46"/>
          <p:cNvSpPr txBox="1"/>
          <p:nvPr>
            <p:ph idx="2" type="title"/>
          </p:nvPr>
        </p:nvSpPr>
        <p:spPr>
          <a:xfrm>
            <a:off x="574225" y="281000"/>
            <a:ext cx="58974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 Publishing</a:t>
            </a:r>
            <a:endParaRPr/>
          </a:p>
        </p:txBody>
      </p:sp>
      <p:sp>
        <p:nvSpPr>
          <p:cNvPr id="502" name="Google Shape;502;p46"/>
          <p:cNvSpPr txBox="1"/>
          <p:nvPr>
            <p:ph idx="1" type="subTitle"/>
          </p:nvPr>
        </p:nvSpPr>
        <p:spPr>
          <a:xfrm>
            <a:off x="661150" y="1044588"/>
            <a:ext cx="30537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Use in your MC Org</a:t>
            </a:r>
            <a:endParaRPr/>
          </a:p>
        </p:txBody>
      </p:sp>
      <p:sp>
        <p:nvSpPr>
          <p:cNvPr id="503" name="Google Shape;503;p46"/>
          <p:cNvSpPr txBox="1"/>
          <p:nvPr>
            <p:ph idx="3" type="body"/>
          </p:nvPr>
        </p:nvSpPr>
        <p:spPr>
          <a:xfrm>
            <a:off x="4571999" y="1697175"/>
            <a:ext cx="4281300" cy="287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Create Partner Account</a:t>
            </a:r>
            <a:endParaRPr/>
          </a:p>
          <a:p>
            <a:pPr indent="-342900" lvl="0" marL="457200" rtl="0" algn="l">
              <a:spcBef>
                <a:spcPts val="0"/>
              </a:spcBef>
              <a:spcAft>
                <a:spcPts val="0"/>
              </a:spcAft>
              <a:buSzPts val="1800"/>
              <a:buChar char="●"/>
            </a:pPr>
            <a:r>
              <a:rPr lang="en"/>
              <a:t>Submit Business Plan</a:t>
            </a:r>
            <a:endParaRPr/>
          </a:p>
          <a:p>
            <a:pPr indent="-317500" lvl="1" marL="914400" rtl="0" algn="l">
              <a:spcBef>
                <a:spcPts val="0"/>
              </a:spcBef>
              <a:spcAft>
                <a:spcPts val="0"/>
              </a:spcAft>
              <a:buSzPts val="1400"/>
              <a:buChar char="○"/>
            </a:pPr>
            <a:r>
              <a:rPr lang="en"/>
              <a:t>Explain your app</a:t>
            </a:r>
            <a:endParaRPr/>
          </a:p>
          <a:p>
            <a:pPr indent="-317500" lvl="1" marL="914400" rtl="0" algn="l">
              <a:spcBef>
                <a:spcPts val="0"/>
              </a:spcBef>
              <a:spcAft>
                <a:spcPts val="0"/>
              </a:spcAft>
              <a:buSzPts val="1400"/>
              <a:buChar char="○"/>
            </a:pPr>
            <a:r>
              <a:rPr lang="en"/>
              <a:t>Free/ Paid</a:t>
            </a:r>
            <a:endParaRPr/>
          </a:p>
          <a:p>
            <a:pPr indent="-342900" lvl="0" marL="457200" rtl="0" algn="l">
              <a:spcBef>
                <a:spcPts val="0"/>
              </a:spcBef>
              <a:spcAft>
                <a:spcPts val="0"/>
              </a:spcAft>
              <a:buSzPts val="1800"/>
              <a:buChar char="●"/>
            </a:pPr>
            <a:r>
              <a:rPr lang="en"/>
              <a:t>Submit app for security review (installed package)</a:t>
            </a:r>
            <a:endParaRPr/>
          </a:p>
          <a:p>
            <a:pPr indent="-342900" lvl="0" marL="457200" rtl="0" algn="l">
              <a:spcBef>
                <a:spcPts val="0"/>
              </a:spcBef>
              <a:spcAft>
                <a:spcPts val="0"/>
              </a:spcAft>
              <a:buSzPts val="1800"/>
              <a:buChar char="●"/>
            </a:pPr>
            <a:r>
              <a:rPr lang="en"/>
              <a:t>App listing in AppExchange </a:t>
            </a:r>
            <a:endParaRPr/>
          </a:p>
          <a:p>
            <a:pPr indent="0" lvl="0" marL="914400" rtl="0" algn="l">
              <a:spcBef>
                <a:spcPts val="1600"/>
              </a:spcBef>
              <a:spcAft>
                <a:spcPts val="1600"/>
              </a:spcAft>
              <a:buNone/>
            </a:pPr>
            <a:r>
              <a:t/>
            </a:r>
            <a:endParaRPr/>
          </a:p>
        </p:txBody>
      </p:sp>
      <p:sp>
        <p:nvSpPr>
          <p:cNvPr id="504" name="Google Shape;504;p46"/>
          <p:cNvSpPr txBox="1"/>
          <p:nvPr>
            <p:ph idx="1" type="subTitle"/>
          </p:nvPr>
        </p:nvSpPr>
        <p:spPr>
          <a:xfrm>
            <a:off x="4572000" y="1044575"/>
            <a:ext cx="34875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Publish in AppExchange</a:t>
            </a:r>
            <a:endParaRPr/>
          </a:p>
        </p:txBody>
      </p:sp>
      <p:grpSp>
        <p:nvGrpSpPr>
          <p:cNvPr id="505" name="Google Shape;505;p46"/>
          <p:cNvGrpSpPr/>
          <p:nvPr/>
        </p:nvGrpSpPr>
        <p:grpSpPr>
          <a:xfrm>
            <a:off x="1727313" y="3915525"/>
            <a:ext cx="5689376" cy="1227975"/>
            <a:chOff x="1727313" y="3915525"/>
            <a:chExt cx="5689376" cy="1227975"/>
          </a:xfrm>
        </p:grpSpPr>
        <p:pic>
          <p:nvPicPr>
            <p:cNvPr id="506" name="Google Shape;506;p46"/>
            <p:cNvPicPr preferRelativeResize="0"/>
            <p:nvPr/>
          </p:nvPicPr>
          <p:blipFill>
            <a:blip r:embed="rId3">
              <a:alphaModFix/>
            </a:blip>
            <a:stretch>
              <a:fillRect/>
            </a:stretch>
          </p:blipFill>
          <p:spPr>
            <a:xfrm>
              <a:off x="1727313" y="3915525"/>
              <a:ext cx="5689376" cy="1227975"/>
            </a:xfrm>
            <a:prstGeom prst="rect">
              <a:avLst/>
            </a:prstGeom>
            <a:noFill/>
            <a:ln>
              <a:noFill/>
            </a:ln>
          </p:spPr>
        </p:pic>
        <p:sp>
          <p:nvSpPr>
            <p:cNvPr id="507" name="Google Shape;507;p46"/>
            <p:cNvSpPr/>
            <p:nvPr/>
          </p:nvSpPr>
          <p:spPr>
            <a:xfrm>
              <a:off x="3590187" y="4005388"/>
              <a:ext cx="3736800" cy="219900"/>
            </a:xfrm>
            <a:prstGeom prst="roundRect">
              <a:avLst>
                <a:gd fmla="val 16667" name="adj"/>
              </a:avLst>
            </a:prstGeom>
            <a:no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7"/>
          <p:cNvSpPr txBox="1"/>
          <p:nvPr>
            <p:ph idx="4294967295"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3" name="Google Shape;513;p47"/>
          <p:cNvSpPr txBox="1"/>
          <p:nvPr>
            <p:ph type="title"/>
          </p:nvPr>
        </p:nvSpPr>
        <p:spPr>
          <a:xfrm>
            <a:off x="1023825" y="2602175"/>
            <a:ext cx="7374000" cy="84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Chrome Extension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8"/>
          <p:cNvSpPr txBox="1"/>
          <p:nvPr>
            <p:ph idx="2" type="title"/>
          </p:nvPr>
        </p:nvSpPr>
        <p:spPr>
          <a:xfrm>
            <a:off x="574225" y="281000"/>
            <a:ext cx="49968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Architecture</a:t>
            </a:r>
            <a:endParaRPr/>
          </a:p>
        </p:txBody>
      </p:sp>
      <p:sp>
        <p:nvSpPr>
          <p:cNvPr id="519" name="Google Shape;519;p48"/>
          <p:cNvSpPr txBox="1"/>
          <p:nvPr>
            <p:ph idx="1" type="subTitle"/>
          </p:nvPr>
        </p:nvSpPr>
        <p:spPr>
          <a:xfrm>
            <a:off x="615475" y="1319325"/>
            <a:ext cx="25962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Components</a:t>
            </a:r>
            <a:endParaRPr/>
          </a:p>
        </p:txBody>
      </p:sp>
      <p:sp>
        <p:nvSpPr>
          <p:cNvPr id="520" name="Google Shape;520;p48"/>
          <p:cNvSpPr txBox="1"/>
          <p:nvPr>
            <p:ph idx="3" type="body"/>
          </p:nvPr>
        </p:nvSpPr>
        <p:spPr>
          <a:xfrm>
            <a:off x="661150" y="1697175"/>
            <a:ext cx="3695700" cy="287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background.js</a:t>
            </a:r>
            <a:endParaRPr/>
          </a:p>
          <a:p>
            <a:pPr indent="-342900" lvl="0" marL="457200" rtl="0" algn="l">
              <a:spcBef>
                <a:spcPts val="0"/>
              </a:spcBef>
              <a:spcAft>
                <a:spcPts val="0"/>
              </a:spcAft>
              <a:buSzPts val="1800"/>
              <a:buChar char="●"/>
            </a:pPr>
            <a:r>
              <a:rPr lang="en"/>
              <a:t>popup.js</a:t>
            </a:r>
            <a:endParaRPr/>
          </a:p>
          <a:p>
            <a:pPr indent="-342900" lvl="0" marL="457200" rtl="0" algn="l">
              <a:spcBef>
                <a:spcPts val="0"/>
              </a:spcBef>
              <a:spcAft>
                <a:spcPts val="0"/>
              </a:spcAft>
              <a:buSzPts val="1800"/>
              <a:buChar char="●"/>
            </a:pPr>
            <a:r>
              <a:rPr lang="en"/>
              <a:t>popup.html</a:t>
            </a:r>
            <a:endParaRPr/>
          </a:p>
        </p:txBody>
      </p:sp>
      <p:pic>
        <p:nvPicPr>
          <p:cNvPr id="521" name="Google Shape;521;p48"/>
          <p:cNvPicPr preferRelativeResize="0"/>
          <p:nvPr/>
        </p:nvPicPr>
        <p:blipFill>
          <a:blip r:embed="rId3">
            <a:alphaModFix/>
          </a:blip>
          <a:stretch>
            <a:fillRect/>
          </a:stretch>
        </p:blipFill>
        <p:spPr>
          <a:xfrm>
            <a:off x="5040975" y="1364225"/>
            <a:ext cx="3095625" cy="3009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9"/>
          <p:cNvSpPr txBox="1"/>
          <p:nvPr>
            <p:ph idx="2" type="title"/>
          </p:nvPr>
        </p:nvSpPr>
        <p:spPr>
          <a:xfrm>
            <a:off x="574225" y="281000"/>
            <a:ext cx="49968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Publishing</a:t>
            </a:r>
            <a:endParaRPr/>
          </a:p>
        </p:txBody>
      </p:sp>
      <p:sp>
        <p:nvSpPr>
          <p:cNvPr id="527" name="Google Shape;527;p49"/>
          <p:cNvSpPr txBox="1"/>
          <p:nvPr>
            <p:ph idx="1" type="subTitle"/>
          </p:nvPr>
        </p:nvSpPr>
        <p:spPr>
          <a:xfrm>
            <a:off x="615475" y="1319325"/>
            <a:ext cx="25962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Steps</a:t>
            </a:r>
            <a:endParaRPr/>
          </a:p>
        </p:txBody>
      </p:sp>
      <p:sp>
        <p:nvSpPr>
          <p:cNvPr id="528" name="Google Shape;528;p49"/>
          <p:cNvSpPr txBox="1"/>
          <p:nvPr>
            <p:ph idx="3" type="body"/>
          </p:nvPr>
        </p:nvSpPr>
        <p:spPr>
          <a:xfrm>
            <a:off x="661150" y="1697175"/>
            <a:ext cx="7683600" cy="287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Register for Chrome Dev account</a:t>
            </a:r>
            <a:endParaRPr/>
          </a:p>
          <a:p>
            <a:pPr indent="-342900" lvl="0" marL="457200" rtl="0" algn="l">
              <a:spcBef>
                <a:spcPts val="0"/>
              </a:spcBef>
              <a:spcAft>
                <a:spcPts val="0"/>
              </a:spcAft>
              <a:buSzPts val="1800"/>
              <a:buChar char="●"/>
            </a:pPr>
            <a:r>
              <a:rPr lang="en"/>
              <a:t>Compress the project and upload (do not obfuscate) </a:t>
            </a:r>
            <a:endParaRPr/>
          </a:p>
          <a:p>
            <a:pPr indent="-342900" lvl="0" marL="457200" rtl="0" algn="l">
              <a:spcBef>
                <a:spcPts val="0"/>
              </a:spcBef>
              <a:spcAft>
                <a:spcPts val="0"/>
              </a:spcAft>
              <a:buSzPts val="1800"/>
              <a:buChar char="●"/>
            </a:pPr>
            <a:r>
              <a:rPr lang="en"/>
              <a:t>Provide explanation about your extension</a:t>
            </a:r>
            <a:endParaRPr/>
          </a:p>
          <a:p>
            <a:pPr indent="-342900" lvl="0" marL="457200" rtl="0" algn="l">
              <a:spcBef>
                <a:spcPts val="0"/>
              </a:spcBef>
              <a:spcAft>
                <a:spcPts val="0"/>
              </a:spcAft>
              <a:buSzPts val="1800"/>
              <a:buChar char="●"/>
            </a:pPr>
            <a:r>
              <a:rPr lang="en"/>
              <a:t>Review process (~72 hours)</a:t>
            </a:r>
            <a:endParaRPr/>
          </a:p>
          <a:p>
            <a:pPr indent="-342900" lvl="0" marL="457200" rtl="0" algn="l">
              <a:spcBef>
                <a:spcPts val="0"/>
              </a:spcBef>
              <a:spcAft>
                <a:spcPts val="0"/>
              </a:spcAft>
              <a:buSzPts val="1800"/>
              <a:buChar char="●"/>
            </a:pPr>
            <a:r>
              <a:rPr lang="en"/>
              <a:t>Approved &amp; published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50"/>
          <p:cNvSpPr txBox="1"/>
          <p:nvPr>
            <p:ph idx="2" type="title"/>
          </p:nvPr>
        </p:nvSpPr>
        <p:spPr>
          <a:xfrm>
            <a:off x="574225" y="281000"/>
            <a:ext cx="49968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Publishing</a:t>
            </a:r>
            <a:endParaRPr/>
          </a:p>
        </p:txBody>
      </p:sp>
      <p:sp>
        <p:nvSpPr>
          <p:cNvPr id="534" name="Google Shape;534;p50"/>
          <p:cNvSpPr txBox="1"/>
          <p:nvPr>
            <p:ph idx="1" type="subTitle"/>
          </p:nvPr>
        </p:nvSpPr>
        <p:spPr>
          <a:xfrm>
            <a:off x="615475" y="1319325"/>
            <a:ext cx="25962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SFMC Extensions</a:t>
            </a:r>
            <a:endParaRPr/>
          </a:p>
        </p:txBody>
      </p:sp>
      <p:pic>
        <p:nvPicPr>
          <p:cNvPr id="535" name="Google Shape;535;p50"/>
          <p:cNvPicPr preferRelativeResize="0"/>
          <p:nvPr/>
        </p:nvPicPr>
        <p:blipFill>
          <a:blip r:embed="rId3">
            <a:alphaModFix/>
          </a:blip>
          <a:stretch>
            <a:fillRect/>
          </a:stretch>
        </p:blipFill>
        <p:spPr>
          <a:xfrm>
            <a:off x="964513" y="1770225"/>
            <a:ext cx="7214971" cy="3068476"/>
          </a:xfrm>
          <a:prstGeom prst="rect">
            <a:avLst/>
          </a:prstGeom>
          <a:noFill/>
          <a:ln>
            <a:noFill/>
          </a:ln>
        </p:spPr>
      </p:pic>
      <p:pic>
        <p:nvPicPr>
          <p:cNvPr id="536" name="Google Shape;536;p50"/>
          <p:cNvPicPr preferRelativeResize="0"/>
          <p:nvPr/>
        </p:nvPicPr>
        <p:blipFill rotWithShape="1">
          <a:blip r:embed="rId4">
            <a:alphaModFix/>
          </a:blip>
          <a:srcRect b="0" l="0" r="13337" t="0"/>
          <a:stretch/>
        </p:blipFill>
        <p:spPr>
          <a:xfrm>
            <a:off x="609763" y="1770225"/>
            <a:ext cx="7924475" cy="327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1"/>
          <p:cNvSpPr txBox="1"/>
          <p:nvPr>
            <p:ph idx="4294967295"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2" name="Google Shape;542;p51"/>
          <p:cNvSpPr txBox="1"/>
          <p:nvPr>
            <p:ph idx="2" type="title"/>
          </p:nvPr>
        </p:nvSpPr>
        <p:spPr>
          <a:xfrm>
            <a:off x="574225" y="281000"/>
            <a:ext cx="61056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Journey Builder Activity</a:t>
            </a:r>
            <a:endParaRPr/>
          </a:p>
        </p:txBody>
      </p:sp>
      <p:sp>
        <p:nvSpPr>
          <p:cNvPr id="543" name="Google Shape;543;p51"/>
          <p:cNvSpPr txBox="1"/>
          <p:nvPr>
            <p:ph idx="1" type="subTitle"/>
          </p:nvPr>
        </p:nvSpPr>
        <p:spPr>
          <a:xfrm>
            <a:off x="615475" y="1319325"/>
            <a:ext cx="7791000" cy="45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Demo time!! * </a:t>
            </a:r>
            <a:endParaRPr/>
          </a:p>
        </p:txBody>
      </p:sp>
      <p:sp>
        <p:nvSpPr>
          <p:cNvPr id="544" name="Google Shape;544;p51"/>
          <p:cNvSpPr txBox="1"/>
          <p:nvPr>
            <p:ph idx="1" type="subTitle"/>
          </p:nvPr>
        </p:nvSpPr>
        <p:spPr>
          <a:xfrm>
            <a:off x="615475" y="4291125"/>
            <a:ext cx="7791000" cy="4509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b="0" i="1" lang="en" sz="1400"/>
              <a:t>*At the Mercy of Demo Gods!</a:t>
            </a:r>
            <a:endParaRPr b="0" i="1" sz="1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2"/>
          <p:cNvSpPr txBox="1"/>
          <p:nvPr>
            <p:ph idx="4294967295"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0"/>
          <p:cNvSpPr txBox="1"/>
          <p:nvPr/>
        </p:nvSpPr>
        <p:spPr>
          <a:xfrm>
            <a:off x="1737675" y="1217350"/>
            <a:ext cx="6990600" cy="319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lang="en" sz="1500">
                <a:solidFill>
                  <a:schemeClr val="dk1"/>
                </a:solidFill>
                <a:latin typeface="Comfortaa"/>
                <a:ea typeface="Comfortaa"/>
                <a:cs typeface="Comfortaa"/>
                <a:sym typeface="Comfortaa"/>
              </a:rPr>
              <a:t>Marketing Cloud is powerful out-of-the-box — but true innovation happens when we extend it.</a:t>
            </a:r>
            <a:endParaRPr sz="1500">
              <a:solidFill>
                <a:schemeClr val="dk1"/>
              </a:solidFill>
              <a:latin typeface="Comfortaa"/>
              <a:ea typeface="Comfortaa"/>
              <a:cs typeface="Comfortaa"/>
              <a:sym typeface="Comfortaa"/>
            </a:endParaRPr>
          </a:p>
        </p:txBody>
      </p:sp>
      <p:pic>
        <p:nvPicPr>
          <p:cNvPr id="163" name="Google Shape;163;p20"/>
          <p:cNvPicPr preferRelativeResize="0"/>
          <p:nvPr/>
        </p:nvPicPr>
        <p:blipFill>
          <a:blip r:embed="rId3">
            <a:alphaModFix/>
          </a:blip>
          <a:stretch>
            <a:fillRect/>
          </a:stretch>
        </p:blipFill>
        <p:spPr>
          <a:xfrm>
            <a:off x="488550" y="1750025"/>
            <a:ext cx="1001700" cy="1442200"/>
          </a:xfrm>
          <a:prstGeom prst="rect">
            <a:avLst/>
          </a:prstGeom>
          <a:noFill/>
          <a:ln>
            <a:noFill/>
          </a:ln>
        </p:spPr>
      </p:pic>
      <p:sp>
        <p:nvSpPr>
          <p:cNvPr id="164" name="Google Shape;164;p20"/>
          <p:cNvSpPr txBox="1"/>
          <p:nvPr>
            <p:ph idx="4294967295"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5" name="Google Shape;165;p20"/>
          <p:cNvSpPr txBox="1"/>
          <p:nvPr>
            <p:ph idx="2" type="title"/>
          </p:nvPr>
        </p:nvSpPr>
        <p:spPr>
          <a:xfrm>
            <a:off x="543775" y="0"/>
            <a:ext cx="69906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Custom Applications in MCE</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9" name="Shape 169"/>
        <p:cNvGrpSpPr/>
        <p:nvPr/>
      </p:nvGrpSpPr>
      <p:grpSpPr>
        <a:xfrm>
          <a:off x="0" y="0"/>
          <a:ext cx="0" cy="0"/>
          <a:chOff x="0" y="0"/>
          <a:chExt cx="0" cy="0"/>
        </a:xfrm>
      </p:grpSpPr>
      <p:sp>
        <p:nvSpPr>
          <p:cNvPr id="170" name="Google Shape;170;p21"/>
          <p:cNvSpPr txBox="1"/>
          <p:nvPr>
            <p:ph idx="4294967295"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1" name="Google Shape;171;p21"/>
          <p:cNvSpPr txBox="1"/>
          <p:nvPr>
            <p:ph idx="2" type="title"/>
          </p:nvPr>
        </p:nvSpPr>
        <p:spPr>
          <a:xfrm>
            <a:off x="574225" y="281000"/>
            <a:ext cx="49968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MCE Apps</a:t>
            </a:r>
            <a:endParaRPr/>
          </a:p>
        </p:txBody>
      </p:sp>
      <p:sp>
        <p:nvSpPr>
          <p:cNvPr id="172" name="Google Shape;172;p21"/>
          <p:cNvSpPr txBox="1"/>
          <p:nvPr>
            <p:ph idx="1" type="body"/>
          </p:nvPr>
        </p:nvSpPr>
        <p:spPr>
          <a:xfrm>
            <a:off x="5269313" y="1421450"/>
            <a:ext cx="3326400" cy="308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p>
          <a:p>
            <a:pPr indent="-323850" lvl="0" marL="457200" rtl="0" algn="l">
              <a:spcBef>
                <a:spcPts val="1600"/>
              </a:spcBef>
              <a:spcAft>
                <a:spcPts val="0"/>
              </a:spcAft>
              <a:buSzPts val="1500"/>
              <a:buChar char="●"/>
            </a:pPr>
            <a:r>
              <a:rPr lang="en" sz="1500"/>
              <a:t>Custom Content Blocks</a:t>
            </a:r>
            <a:endParaRPr sz="1500"/>
          </a:p>
          <a:p>
            <a:pPr indent="-323850" lvl="0" marL="457200" rtl="0" algn="l">
              <a:spcBef>
                <a:spcPts val="0"/>
              </a:spcBef>
              <a:spcAft>
                <a:spcPts val="0"/>
              </a:spcAft>
              <a:buSzPts val="1500"/>
              <a:buChar char="●"/>
            </a:pPr>
            <a:r>
              <a:rPr lang="en" sz="1500"/>
              <a:t>Custom Journey Builder Activity</a:t>
            </a:r>
            <a:endParaRPr sz="1500"/>
          </a:p>
          <a:p>
            <a:pPr indent="-323850" lvl="0" marL="457200" rtl="0" algn="l">
              <a:spcBef>
                <a:spcPts val="0"/>
              </a:spcBef>
              <a:spcAft>
                <a:spcPts val="0"/>
              </a:spcAft>
              <a:buSzPts val="1500"/>
              <a:buChar char="●"/>
            </a:pPr>
            <a:r>
              <a:rPr lang="en" sz="1500"/>
              <a:t>Custom Apps </a:t>
            </a:r>
            <a:endParaRPr sz="1500"/>
          </a:p>
          <a:p>
            <a:pPr indent="-323850" lvl="0" marL="457200" rtl="0" algn="l">
              <a:spcBef>
                <a:spcPts val="0"/>
              </a:spcBef>
              <a:spcAft>
                <a:spcPts val="0"/>
              </a:spcAft>
              <a:buSzPts val="1500"/>
              <a:buChar char="●"/>
            </a:pPr>
            <a:r>
              <a:rPr lang="en" sz="1500"/>
              <a:t>Chrome Extension </a:t>
            </a:r>
            <a:endParaRPr sz="1500"/>
          </a:p>
        </p:txBody>
      </p:sp>
      <p:grpSp>
        <p:nvGrpSpPr>
          <p:cNvPr id="173" name="Google Shape;173;p21"/>
          <p:cNvGrpSpPr/>
          <p:nvPr/>
        </p:nvGrpSpPr>
        <p:grpSpPr>
          <a:xfrm>
            <a:off x="548287" y="1421450"/>
            <a:ext cx="4721024" cy="3081175"/>
            <a:chOff x="548287" y="1421450"/>
            <a:chExt cx="4721024" cy="3081175"/>
          </a:xfrm>
        </p:grpSpPr>
        <p:pic>
          <p:nvPicPr>
            <p:cNvPr id="174" name="Google Shape;174;p21"/>
            <p:cNvPicPr preferRelativeResize="0"/>
            <p:nvPr/>
          </p:nvPicPr>
          <p:blipFill rotWithShape="1">
            <a:blip r:embed="rId3">
              <a:alphaModFix/>
            </a:blip>
            <a:srcRect b="0" l="209" r="209" t="0"/>
            <a:stretch/>
          </p:blipFill>
          <p:spPr>
            <a:xfrm>
              <a:off x="548287" y="1421450"/>
              <a:ext cx="4721024" cy="3081175"/>
            </a:xfrm>
            <a:prstGeom prst="rect">
              <a:avLst/>
            </a:prstGeom>
            <a:noFill/>
            <a:ln>
              <a:noFill/>
            </a:ln>
          </p:spPr>
        </p:pic>
        <p:cxnSp>
          <p:nvCxnSpPr>
            <p:cNvPr id="175" name="Google Shape;175;p21"/>
            <p:cNvCxnSpPr/>
            <p:nvPr/>
          </p:nvCxnSpPr>
          <p:spPr>
            <a:xfrm rot="10800000">
              <a:off x="2088050" y="3633175"/>
              <a:ext cx="498300" cy="0"/>
            </a:xfrm>
            <a:prstGeom prst="straightConnector1">
              <a:avLst/>
            </a:prstGeom>
            <a:noFill/>
            <a:ln cap="flat" cmpd="sng" w="9525">
              <a:solidFill>
                <a:srgbClr val="A61C00"/>
              </a:solidFill>
              <a:prstDash val="solid"/>
              <a:round/>
              <a:headEnd len="med" w="med" type="none"/>
              <a:tailEnd len="med" w="med" type="triangle"/>
            </a:ln>
          </p:spPr>
        </p:cxnSp>
        <p:cxnSp>
          <p:nvCxnSpPr>
            <p:cNvPr id="176" name="Google Shape;176;p21"/>
            <p:cNvCxnSpPr/>
            <p:nvPr/>
          </p:nvCxnSpPr>
          <p:spPr>
            <a:xfrm rot="10800000">
              <a:off x="2305550" y="3427475"/>
              <a:ext cx="498300" cy="0"/>
            </a:xfrm>
            <a:prstGeom prst="straightConnector1">
              <a:avLst/>
            </a:prstGeom>
            <a:noFill/>
            <a:ln cap="flat" cmpd="sng" w="9525">
              <a:solidFill>
                <a:srgbClr val="A61C00"/>
              </a:solidFill>
              <a:prstDash val="solid"/>
              <a:round/>
              <a:headEnd len="med" w="med" type="none"/>
              <a:tailEnd len="med" w="med" type="triangle"/>
            </a:ln>
          </p:spPr>
        </p:cxnSp>
        <p:cxnSp>
          <p:nvCxnSpPr>
            <p:cNvPr id="177" name="Google Shape;177;p21"/>
            <p:cNvCxnSpPr/>
            <p:nvPr/>
          </p:nvCxnSpPr>
          <p:spPr>
            <a:xfrm rot="10800000">
              <a:off x="2088050" y="3221775"/>
              <a:ext cx="498300" cy="0"/>
            </a:xfrm>
            <a:prstGeom prst="straightConnector1">
              <a:avLst/>
            </a:prstGeom>
            <a:noFill/>
            <a:ln cap="flat" cmpd="sng" w="9525">
              <a:solidFill>
                <a:srgbClr val="A61C00"/>
              </a:solidFill>
              <a:prstDash val="solid"/>
              <a:round/>
              <a:headEnd len="med" w="med" type="none"/>
              <a:tailEnd len="med" w="med" type="triangle"/>
            </a:ln>
          </p:spPr>
        </p:cxnSp>
        <p:cxnSp>
          <p:nvCxnSpPr>
            <p:cNvPr id="178" name="Google Shape;178;p21"/>
            <p:cNvCxnSpPr/>
            <p:nvPr/>
          </p:nvCxnSpPr>
          <p:spPr>
            <a:xfrm rot="10800000">
              <a:off x="1991825" y="3016075"/>
              <a:ext cx="498300" cy="0"/>
            </a:xfrm>
            <a:prstGeom prst="straightConnector1">
              <a:avLst/>
            </a:prstGeom>
            <a:noFill/>
            <a:ln cap="flat" cmpd="sng" w="9525">
              <a:solidFill>
                <a:srgbClr val="A61C00"/>
              </a:solidFill>
              <a:prstDash val="solid"/>
              <a:round/>
              <a:headEnd len="med" w="med" type="none"/>
              <a:tailEnd len="med" w="med" type="triangle"/>
            </a:ln>
          </p:spPr>
        </p:cxn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2"/>
          <p:cNvSpPr txBox="1"/>
          <p:nvPr>
            <p:ph idx="4294967295"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4" name="Google Shape;184;p22"/>
          <p:cNvSpPr txBox="1"/>
          <p:nvPr>
            <p:ph idx="2" type="title"/>
          </p:nvPr>
        </p:nvSpPr>
        <p:spPr>
          <a:xfrm>
            <a:off x="574225" y="281000"/>
            <a:ext cx="49968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85" name="Google Shape;185;p22"/>
          <p:cNvSpPr txBox="1"/>
          <p:nvPr>
            <p:ph idx="3" type="body"/>
          </p:nvPr>
        </p:nvSpPr>
        <p:spPr>
          <a:xfrm>
            <a:off x="661150" y="1697175"/>
            <a:ext cx="3419700" cy="287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Custom Content Block</a:t>
            </a:r>
            <a:endParaRPr sz="1500"/>
          </a:p>
          <a:p>
            <a:pPr indent="-311150" lvl="1" marL="914400" rtl="0" algn="l">
              <a:spcBef>
                <a:spcPts val="0"/>
              </a:spcBef>
              <a:spcAft>
                <a:spcPts val="0"/>
              </a:spcAft>
              <a:buSzPts val="1300"/>
              <a:buChar char="○"/>
            </a:pPr>
            <a:r>
              <a:rPr lang="en" sz="1300" u="sng">
                <a:solidFill>
                  <a:schemeClr val="hlink"/>
                </a:solidFill>
                <a:hlinkClick r:id="rId3"/>
              </a:rPr>
              <a:t>SDK Docs</a:t>
            </a:r>
            <a:endParaRPr sz="1300"/>
          </a:p>
          <a:p>
            <a:pPr indent="-323850" lvl="0" marL="457200" rtl="0" algn="l">
              <a:spcBef>
                <a:spcPts val="0"/>
              </a:spcBef>
              <a:spcAft>
                <a:spcPts val="0"/>
              </a:spcAft>
              <a:buSzPts val="1500"/>
              <a:buChar char="●"/>
            </a:pPr>
            <a:r>
              <a:rPr lang="en" sz="1500"/>
              <a:t>Journey Builder</a:t>
            </a:r>
            <a:endParaRPr sz="1500"/>
          </a:p>
          <a:p>
            <a:pPr indent="-311150" lvl="1" marL="914400" rtl="0" algn="l">
              <a:spcBef>
                <a:spcPts val="0"/>
              </a:spcBef>
              <a:spcAft>
                <a:spcPts val="0"/>
              </a:spcAft>
              <a:buSzPts val="1300"/>
              <a:buChar char="○"/>
            </a:pPr>
            <a:r>
              <a:rPr lang="en" sz="1300"/>
              <a:t>Entry Source</a:t>
            </a:r>
            <a:endParaRPr sz="1300"/>
          </a:p>
          <a:p>
            <a:pPr indent="-311150" lvl="1" marL="914400" rtl="0" algn="l">
              <a:spcBef>
                <a:spcPts val="0"/>
              </a:spcBef>
              <a:spcAft>
                <a:spcPts val="0"/>
              </a:spcAft>
              <a:buSzPts val="1300"/>
              <a:buChar char="○"/>
            </a:pPr>
            <a:r>
              <a:rPr lang="en" sz="1300"/>
              <a:t>Activity</a:t>
            </a:r>
            <a:endParaRPr sz="1300"/>
          </a:p>
          <a:p>
            <a:pPr indent="-311150" lvl="1" marL="914400" rtl="0" algn="l">
              <a:spcBef>
                <a:spcPts val="0"/>
              </a:spcBef>
              <a:spcAft>
                <a:spcPts val="0"/>
              </a:spcAft>
              <a:buSzPts val="1300"/>
              <a:buChar char="○"/>
            </a:pPr>
            <a:r>
              <a:rPr lang="en" sz="1300" u="sng">
                <a:solidFill>
                  <a:schemeClr val="hlink"/>
                </a:solidFill>
                <a:hlinkClick r:id="rId4"/>
              </a:rPr>
              <a:t>Docs</a:t>
            </a:r>
            <a:endParaRPr sz="1300"/>
          </a:p>
          <a:p>
            <a:pPr indent="-323850" lvl="0" marL="457200" rtl="0" algn="l">
              <a:spcBef>
                <a:spcPts val="0"/>
              </a:spcBef>
              <a:spcAft>
                <a:spcPts val="0"/>
              </a:spcAft>
              <a:buSzPts val="1500"/>
              <a:buChar char="●"/>
            </a:pPr>
            <a:r>
              <a:rPr lang="en" sz="1500"/>
              <a:t>Marketing Cloud App </a:t>
            </a:r>
            <a:endParaRPr sz="1500"/>
          </a:p>
          <a:p>
            <a:pPr indent="-311150" lvl="1" marL="914400" rtl="0" algn="l">
              <a:spcBef>
                <a:spcPts val="0"/>
              </a:spcBef>
              <a:spcAft>
                <a:spcPts val="0"/>
              </a:spcAft>
              <a:buSzPts val="1300"/>
              <a:buChar char="○"/>
            </a:pPr>
            <a:r>
              <a:rPr lang="en" sz="1300" u="sng">
                <a:solidFill>
                  <a:schemeClr val="hlink"/>
                </a:solidFill>
                <a:hlinkClick r:id="rId5"/>
              </a:rPr>
              <a:t>Docs</a:t>
            </a:r>
            <a:endParaRPr sz="1300"/>
          </a:p>
          <a:p>
            <a:pPr indent="-311150" lvl="1" marL="914400" rtl="0" algn="l">
              <a:spcBef>
                <a:spcPts val="0"/>
              </a:spcBef>
              <a:spcAft>
                <a:spcPts val="0"/>
              </a:spcAft>
              <a:buSzPts val="1300"/>
              <a:buChar char="○"/>
            </a:pPr>
            <a:r>
              <a:rPr lang="en" sz="1300"/>
              <a:t>Fuel SDK </a:t>
            </a:r>
            <a:endParaRPr sz="1300"/>
          </a:p>
          <a:p>
            <a:pPr indent="-323850" lvl="0" marL="457200" rtl="0" algn="l">
              <a:spcBef>
                <a:spcPts val="0"/>
              </a:spcBef>
              <a:spcAft>
                <a:spcPts val="0"/>
              </a:spcAft>
              <a:buSzPts val="1500"/>
              <a:buChar char="●"/>
            </a:pPr>
            <a:r>
              <a:rPr lang="en" sz="1500"/>
              <a:t>Chrome Extensions</a:t>
            </a:r>
            <a:endParaRPr sz="1500"/>
          </a:p>
        </p:txBody>
      </p:sp>
      <p:sp>
        <p:nvSpPr>
          <p:cNvPr id="186" name="Google Shape;186;p22"/>
          <p:cNvSpPr txBox="1"/>
          <p:nvPr>
            <p:ph idx="1" type="subTitle"/>
          </p:nvPr>
        </p:nvSpPr>
        <p:spPr>
          <a:xfrm>
            <a:off x="615475" y="1319325"/>
            <a:ext cx="61749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Types of Apps </a:t>
            </a:r>
            <a:endParaRPr/>
          </a:p>
        </p:txBody>
      </p:sp>
      <p:pic>
        <p:nvPicPr>
          <p:cNvPr id="187" name="Google Shape;187;p22"/>
          <p:cNvPicPr preferRelativeResize="0"/>
          <p:nvPr/>
        </p:nvPicPr>
        <p:blipFill>
          <a:blip r:embed="rId6">
            <a:alphaModFix/>
          </a:blip>
          <a:stretch>
            <a:fillRect/>
          </a:stretch>
        </p:blipFill>
        <p:spPr>
          <a:xfrm>
            <a:off x="4242650" y="1946950"/>
            <a:ext cx="4758349" cy="2376851"/>
          </a:xfrm>
          <a:prstGeom prst="rect">
            <a:avLst/>
          </a:prstGeom>
          <a:noFill/>
          <a:ln>
            <a:noFill/>
          </a:ln>
        </p:spPr>
      </p:pic>
      <p:pic>
        <p:nvPicPr>
          <p:cNvPr id="188" name="Google Shape;188;p22"/>
          <p:cNvPicPr preferRelativeResize="0"/>
          <p:nvPr/>
        </p:nvPicPr>
        <p:blipFill>
          <a:blip r:embed="rId7">
            <a:alphaModFix/>
          </a:blip>
          <a:stretch>
            <a:fillRect/>
          </a:stretch>
        </p:blipFill>
        <p:spPr>
          <a:xfrm>
            <a:off x="4205025" y="1903120"/>
            <a:ext cx="4758349" cy="2376856"/>
          </a:xfrm>
          <a:prstGeom prst="rect">
            <a:avLst/>
          </a:prstGeom>
          <a:noFill/>
          <a:ln>
            <a:noFill/>
          </a:ln>
        </p:spPr>
      </p:pic>
      <p:pic>
        <p:nvPicPr>
          <p:cNvPr id="189" name="Google Shape;189;p22"/>
          <p:cNvPicPr preferRelativeResize="0"/>
          <p:nvPr/>
        </p:nvPicPr>
        <p:blipFill>
          <a:blip r:embed="rId8">
            <a:alphaModFix/>
          </a:blip>
          <a:stretch>
            <a:fillRect/>
          </a:stretch>
        </p:blipFill>
        <p:spPr>
          <a:xfrm>
            <a:off x="4080850" y="2100443"/>
            <a:ext cx="4920151" cy="1967582"/>
          </a:xfrm>
          <a:prstGeom prst="rect">
            <a:avLst/>
          </a:prstGeom>
          <a:noFill/>
          <a:ln>
            <a:noFill/>
          </a:ln>
        </p:spPr>
      </p:pic>
      <p:pic>
        <p:nvPicPr>
          <p:cNvPr id="190" name="Google Shape;190;p22"/>
          <p:cNvPicPr preferRelativeResize="0"/>
          <p:nvPr/>
        </p:nvPicPr>
        <p:blipFill>
          <a:blip r:embed="rId9">
            <a:alphaModFix/>
          </a:blip>
          <a:stretch>
            <a:fillRect/>
          </a:stretch>
        </p:blipFill>
        <p:spPr>
          <a:xfrm>
            <a:off x="3966575" y="2248737"/>
            <a:ext cx="4996797" cy="1795737"/>
          </a:xfrm>
          <a:prstGeom prst="rect">
            <a:avLst/>
          </a:prstGeom>
          <a:noFill/>
          <a:ln>
            <a:noFill/>
          </a:ln>
        </p:spPr>
      </p:pic>
      <p:grpSp>
        <p:nvGrpSpPr>
          <p:cNvPr id="191" name="Google Shape;191;p22"/>
          <p:cNvGrpSpPr/>
          <p:nvPr/>
        </p:nvGrpSpPr>
        <p:grpSpPr>
          <a:xfrm>
            <a:off x="4104475" y="1543650"/>
            <a:ext cx="4721024" cy="3081175"/>
            <a:chOff x="548287" y="1421450"/>
            <a:chExt cx="4721024" cy="3081175"/>
          </a:xfrm>
        </p:grpSpPr>
        <p:pic>
          <p:nvPicPr>
            <p:cNvPr id="192" name="Google Shape;192;p22"/>
            <p:cNvPicPr preferRelativeResize="0"/>
            <p:nvPr/>
          </p:nvPicPr>
          <p:blipFill rotWithShape="1">
            <a:blip r:embed="rId10">
              <a:alphaModFix/>
            </a:blip>
            <a:srcRect b="0" l="209" r="209" t="0"/>
            <a:stretch/>
          </p:blipFill>
          <p:spPr>
            <a:xfrm>
              <a:off x="548287" y="1421450"/>
              <a:ext cx="4721024" cy="3081175"/>
            </a:xfrm>
            <a:prstGeom prst="rect">
              <a:avLst/>
            </a:prstGeom>
            <a:noFill/>
            <a:ln>
              <a:noFill/>
            </a:ln>
          </p:spPr>
        </p:pic>
        <p:cxnSp>
          <p:nvCxnSpPr>
            <p:cNvPr id="193" name="Google Shape;193;p22"/>
            <p:cNvCxnSpPr/>
            <p:nvPr/>
          </p:nvCxnSpPr>
          <p:spPr>
            <a:xfrm rot="10800000">
              <a:off x="2088050" y="3633175"/>
              <a:ext cx="498300" cy="0"/>
            </a:xfrm>
            <a:prstGeom prst="straightConnector1">
              <a:avLst/>
            </a:prstGeom>
            <a:noFill/>
            <a:ln cap="flat" cmpd="sng" w="9525">
              <a:solidFill>
                <a:srgbClr val="A61C00"/>
              </a:solidFill>
              <a:prstDash val="solid"/>
              <a:round/>
              <a:headEnd len="med" w="med" type="none"/>
              <a:tailEnd len="med" w="med" type="triangle"/>
            </a:ln>
          </p:spPr>
        </p:cxnSp>
        <p:cxnSp>
          <p:nvCxnSpPr>
            <p:cNvPr id="194" name="Google Shape;194;p22"/>
            <p:cNvCxnSpPr/>
            <p:nvPr/>
          </p:nvCxnSpPr>
          <p:spPr>
            <a:xfrm rot="10800000">
              <a:off x="2305550" y="3427475"/>
              <a:ext cx="498300" cy="0"/>
            </a:xfrm>
            <a:prstGeom prst="straightConnector1">
              <a:avLst/>
            </a:prstGeom>
            <a:noFill/>
            <a:ln cap="flat" cmpd="sng" w="9525">
              <a:solidFill>
                <a:srgbClr val="A61C00"/>
              </a:solidFill>
              <a:prstDash val="solid"/>
              <a:round/>
              <a:headEnd len="med" w="med" type="none"/>
              <a:tailEnd len="med" w="med" type="triangle"/>
            </a:ln>
          </p:spPr>
        </p:cxnSp>
        <p:cxnSp>
          <p:nvCxnSpPr>
            <p:cNvPr id="195" name="Google Shape;195;p22"/>
            <p:cNvCxnSpPr/>
            <p:nvPr/>
          </p:nvCxnSpPr>
          <p:spPr>
            <a:xfrm rot="10800000">
              <a:off x="2088050" y="3221775"/>
              <a:ext cx="498300" cy="0"/>
            </a:xfrm>
            <a:prstGeom prst="straightConnector1">
              <a:avLst/>
            </a:prstGeom>
            <a:noFill/>
            <a:ln cap="flat" cmpd="sng" w="9525">
              <a:solidFill>
                <a:srgbClr val="A61C00"/>
              </a:solidFill>
              <a:prstDash val="solid"/>
              <a:round/>
              <a:headEnd len="med" w="med" type="none"/>
              <a:tailEnd len="med" w="med" type="triangle"/>
            </a:ln>
          </p:spPr>
        </p:cxnSp>
        <p:cxnSp>
          <p:nvCxnSpPr>
            <p:cNvPr id="196" name="Google Shape;196;p22"/>
            <p:cNvCxnSpPr/>
            <p:nvPr/>
          </p:nvCxnSpPr>
          <p:spPr>
            <a:xfrm rot="10800000">
              <a:off x="1991825" y="3016075"/>
              <a:ext cx="498300" cy="0"/>
            </a:xfrm>
            <a:prstGeom prst="straightConnector1">
              <a:avLst/>
            </a:prstGeom>
            <a:noFill/>
            <a:ln cap="flat" cmpd="sng" w="9525">
              <a:solidFill>
                <a:srgbClr val="A61C00"/>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91"/>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87"/>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88"/>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89"/>
                                        </p:tgtEl>
                                        <p:attrNameLst>
                                          <p:attrName>style.visibility</p:attrName>
                                        </p:attrNameLst>
                                      </p:cBhvr>
                                      <p:to>
                                        <p:strVal val="hidden"/>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3"/>
          <p:cNvSpPr txBox="1"/>
          <p:nvPr>
            <p:ph idx="4294967295"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2" name="Google Shape;202;p23"/>
          <p:cNvSpPr txBox="1"/>
          <p:nvPr>
            <p:ph type="title"/>
          </p:nvPr>
        </p:nvSpPr>
        <p:spPr>
          <a:xfrm>
            <a:off x="1023825" y="2602175"/>
            <a:ext cx="7374000" cy="84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Custom Content Block</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4"/>
          <p:cNvSpPr txBox="1"/>
          <p:nvPr>
            <p:ph idx="3" type="body"/>
          </p:nvPr>
        </p:nvSpPr>
        <p:spPr>
          <a:xfrm>
            <a:off x="661150" y="1697175"/>
            <a:ext cx="7386300" cy="287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Custom WYSIWYG editor for your brand</a:t>
            </a:r>
            <a:endParaRPr sz="1500"/>
          </a:p>
          <a:p>
            <a:pPr indent="-323850" lvl="0" marL="457200" rtl="0" algn="l">
              <a:spcBef>
                <a:spcPts val="0"/>
              </a:spcBef>
              <a:spcAft>
                <a:spcPts val="0"/>
              </a:spcAft>
              <a:buSzPts val="1500"/>
              <a:buChar char="●"/>
            </a:pPr>
            <a:r>
              <a:rPr lang="en" sz="1500"/>
              <a:t>Templated Emails that can be generated by filling form </a:t>
            </a:r>
            <a:endParaRPr sz="1500"/>
          </a:p>
          <a:p>
            <a:pPr indent="-323850" lvl="0" marL="457200" rtl="0" algn="l">
              <a:spcBef>
                <a:spcPts val="0"/>
              </a:spcBef>
              <a:spcAft>
                <a:spcPts val="0"/>
              </a:spcAft>
              <a:buSzPts val="1500"/>
              <a:buChar char="●"/>
            </a:pPr>
            <a:r>
              <a:rPr lang="en" sz="1500"/>
              <a:t>Fetch contents from your own CMS (like Strapi)</a:t>
            </a:r>
            <a:endParaRPr sz="1500"/>
          </a:p>
          <a:p>
            <a:pPr indent="-323850" lvl="0" marL="457200" rtl="0" algn="l">
              <a:spcBef>
                <a:spcPts val="0"/>
              </a:spcBef>
              <a:spcAft>
                <a:spcPts val="0"/>
              </a:spcAft>
              <a:buSzPts val="1500"/>
              <a:buChar char="●"/>
            </a:pPr>
            <a:r>
              <a:rPr lang="en" sz="1500"/>
              <a:t>Complex personalization or integration </a:t>
            </a:r>
            <a:endParaRPr sz="1500"/>
          </a:p>
          <a:p>
            <a:pPr indent="-323850" lvl="0" marL="457200" rtl="0" algn="l">
              <a:spcBef>
                <a:spcPts val="0"/>
              </a:spcBef>
              <a:spcAft>
                <a:spcPts val="0"/>
              </a:spcAft>
              <a:buSzPts val="1500"/>
              <a:buChar char="●"/>
            </a:pPr>
            <a:r>
              <a:rPr lang="en" sz="1500"/>
              <a:t>Personalized Calendars, Maps, Graphs or Charts</a:t>
            </a:r>
            <a:endParaRPr sz="1500"/>
          </a:p>
          <a:p>
            <a:pPr indent="-323850" lvl="0" marL="457200" rtl="0" algn="l">
              <a:spcBef>
                <a:spcPts val="0"/>
              </a:spcBef>
              <a:spcAft>
                <a:spcPts val="0"/>
              </a:spcAft>
              <a:buSzPts val="1500"/>
              <a:buChar char="●"/>
            </a:pPr>
            <a:r>
              <a:rPr lang="en" sz="1500"/>
              <a:t>Dynamic image generation with personalized text</a:t>
            </a:r>
            <a:endParaRPr sz="1500"/>
          </a:p>
        </p:txBody>
      </p:sp>
      <p:sp>
        <p:nvSpPr>
          <p:cNvPr id="208" name="Google Shape;208;p24"/>
          <p:cNvSpPr txBox="1"/>
          <p:nvPr>
            <p:ph idx="4294967295"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9" name="Google Shape;209;p24"/>
          <p:cNvSpPr txBox="1"/>
          <p:nvPr>
            <p:ph idx="2" type="title"/>
          </p:nvPr>
        </p:nvSpPr>
        <p:spPr>
          <a:xfrm>
            <a:off x="574225" y="281000"/>
            <a:ext cx="49968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Content Block</a:t>
            </a:r>
            <a:endParaRPr/>
          </a:p>
        </p:txBody>
      </p:sp>
      <p:sp>
        <p:nvSpPr>
          <p:cNvPr id="210" name="Google Shape;210;p24"/>
          <p:cNvSpPr txBox="1"/>
          <p:nvPr>
            <p:ph idx="1" type="subTitle"/>
          </p:nvPr>
        </p:nvSpPr>
        <p:spPr>
          <a:xfrm>
            <a:off x="615475" y="1319325"/>
            <a:ext cx="60594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When to build one? Use cases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5"/>
          <p:cNvSpPr txBox="1"/>
          <p:nvPr>
            <p:ph idx="3" type="body"/>
          </p:nvPr>
        </p:nvSpPr>
        <p:spPr>
          <a:xfrm>
            <a:off x="661150" y="1697175"/>
            <a:ext cx="3910800" cy="287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500"/>
              <a:t>Building a custom content block is a 3 steps process</a:t>
            </a:r>
            <a:r>
              <a:rPr lang="en"/>
              <a:t> </a:t>
            </a:r>
            <a:endParaRPr/>
          </a:p>
          <a:p>
            <a:pPr indent="-311150" lvl="1" marL="914400" rtl="0" algn="l">
              <a:spcBef>
                <a:spcPts val="0"/>
              </a:spcBef>
              <a:spcAft>
                <a:spcPts val="0"/>
              </a:spcAft>
              <a:buSzPts val="1300"/>
              <a:buChar char="○"/>
            </a:pPr>
            <a:r>
              <a:rPr lang="en" sz="1300"/>
              <a:t>Creating app with Block SDK </a:t>
            </a:r>
            <a:endParaRPr sz="1300"/>
          </a:p>
          <a:p>
            <a:pPr indent="-311150" lvl="1" marL="914400" rtl="0" algn="l">
              <a:spcBef>
                <a:spcPts val="0"/>
              </a:spcBef>
              <a:spcAft>
                <a:spcPts val="0"/>
              </a:spcAft>
              <a:buSzPts val="1300"/>
              <a:buChar char="○"/>
            </a:pPr>
            <a:r>
              <a:rPr lang="en" sz="1300"/>
              <a:t>Deploying the app in a publicly accessible Server (like Heroku)</a:t>
            </a:r>
            <a:endParaRPr sz="1300"/>
          </a:p>
          <a:p>
            <a:pPr indent="-311150" lvl="1" marL="914400" rtl="0" algn="l">
              <a:spcBef>
                <a:spcPts val="0"/>
              </a:spcBef>
              <a:spcAft>
                <a:spcPts val="0"/>
              </a:spcAft>
              <a:buSzPts val="1300"/>
              <a:buChar char="○"/>
            </a:pPr>
            <a:r>
              <a:rPr lang="en" sz="1300"/>
              <a:t>Adding app in Installed Package </a:t>
            </a:r>
            <a:endParaRPr/>
          </a:p>
          <a:p>
            <a:pPr indent="0" lvl="0" marL="0" rtl="0" algn="l">
              <a:spcBef>
                <a:spcPts val="1600"/>
              </a:spcBef>
              <a:spcAft>
                <a:spcPts val="0"/>
              </a:spcAft>
              <a:buNone/>
            </a:pPr>
            <a:r>
              <a:t/>
            </a:r>
            <a:endParaRPr sz="1000"/>
          </a:p>
          <a:p>
            <a:pPr indent="0" lvl="0" marL="0" rtl="0" algn="l">
              <a:spcBef>
                <a:spcPts val="1600"/>
              </a:spcBef>
              <a:spcAft>
                <a:spcPts val="1600"/>
              </a:spcAft>
              <a:buNone/>
            </a:pPr>
            <a:r>
              <a:rPr lang="en" sz="1000"/>
              <a:t>Block SDK - https://github.com/salesforce-marketingcloud/blocksdk/blob/master/blocksdk.js</a:t>
            </a:r>
            <a:endParaRPr sz="1000"/>
          </a:p>
        </p:txBody>
      </p:sp>
      <p:sp>
        <p:nvSpPr>
          <p:cNvPr id="216" name="Google Shape;216;p25"/>
          <p:cNvSpPr txBox="1"/>
          <p:nvPr>
            <p:ph idx="4294967295"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7" name="Google Shape;217;p25"/>
          <p:cNvSpPr txBox="1"/>
          <p:nvPr>
            <p:ph idx="2" type="title"/>
          </p:nvPr>
        </p:nvSpPr>
        <p:spPr>
          <a:xfrm>
            <a:off x="574225" y="281000"/>
            <a:ext cx="4996800" cy="56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Content Block - SDK</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